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9"/>
  </p:notesMasterIdLst>
  <p:sldIdLst>
    <p:sldId id="259" r:id="rId2"/>
    <p:sldId id="258" r:id="rId3"/>
    <p:sldId id="360" r:id="rId4"/>
    <p:sldId id="356" r:id="rId5"/>
    <p:sldId id="262" r:id="rId6"/>
    <p:sldId id="282" r:id="rId7"/>
    <p:sldId id="268" r:id="rId8"/>
    <p:sldId id="269" r:id="rId9"/>
    <p:sldId id="344" r:id="rId10"/>
    <p:sldId id="276" r:id="rId11"/>
    <p:sldId id="352" r:id="rId12"/>
    <p:sldId id="353" r:id="rId13"/>
    <p:sldId id="287" r:id="rId14"/>
    <p:sldId id="407" r:id="rId15"/>
    <p:sldId id="288" r:id="rId16"/>
    <p:sldId id="305" r:id="rId17"/>
    <p:sldId id="290" r:id="rId18"/>
    <p:sldId id="291" r:id="rId19"/>
    <p:sldId id="342" r:id="rId20"/>
    <p:sldId id="295" r:id="rId21"/>
    <p:sldId id="326" r:id="rId22"/>
    <p:sldId id="385" r:id="rId23"/>
    <p:sldId id="384" r:id="rId24"/>
    <p:sldId id="388" r:id="rId25"/>
    <p:sldId id="389" r:id="rId26"/>
    <p:sldId id="390" r:id="rId27"/>
    <p:sldId id="391" r:id="rId28"/>
    <p:sldId id="387" r:id="rId29"/>
    <p:sldId id="331" r:id="rId30"/>
    <p:sldId id="330" r:id="rId31"/>
    <p:sldId id="334" r:id="rId32"/>
    <p:sldId id="408" r:id="rId33"/>
    <p:sldId id="409" r:id="rId34"/>
    <p:sldId id="332" r:id="rId35"/>
    <p:sldId id="362" r:id="rId36"/>
    <p:sldId id="296" r:id="rId37"/>
    <p:sldId id="301" r:id="rId38"/>
    <p:sldId id="302" r:id="rId39"/>
    <p:sldId id="317" r:id="rId40"/>
    <p:sldId id="333" r:id="rId41"/>
    <p:sldId id="397" r:id="rId42"/>
    <p:sldId id="318" r:id="rId43"/>
    <p:sldId id="319" r:id="rId44"/>
    <p:sldId id="338" r:id="rId45"/>
    <p:sldId id="399" r:id="rId46"/>
    <p:sldId id="337" r:id="rId47"/>
    <p:sldId id="401" r:id="rId48"/>
    <p:sldId id="339" r:id="rId49"/>
    <p:sldId id="402" r:id="rId50"/>
    <p:sldId id="403" r:id="rId51"/>
    <p:sldId id="404" r:id="rId52"/>
    <p:sldId id="405" r:id="rId53"/>
    <p:sldId id="354" r:id="rId54"/>
    <p:sldId id="411" r:id="rId55"/>
    <p:sldId id="412" r:id="rId56"/>
    <p:sldId id="413" r:id="rId57"/>
    <p:sldId id="340" r:id="rId58"/>
    <p:sldId id="308" r:id="rId59"/>
    <p:sldId id="304" r:id="rId60"/>
    <p:sldId id="341" r:id="rId61"/>
    <p:sldId id="306" r:id="rId62"/>
    <p:sldId id="364" r:id="rId63"/>
    <p:sldId id="366" r:id="rId64"/>
    <p:sldId id="392" r:id="rId65"/>
    <p:sldId id="355" r:id="rId66"/>
    <p:sldId id="315" r:id="rId67"/>
    <p:sldId id="414" r:id="rId68"/>
    <p:sldId id="415" r:id="rId69"/>
    <p:sldId id="416" r:id="rId70"/>
    <p:sldId id="371" r:id="rId71"/>
    <p:sldId id="394" r:id="rId72"/>
    <p:sldId id="395" r:id="rId73"/>
    <p:sldId id="370" r:id="rId74"/>
    <p:sldId id="372" r:id="rId75"/>
    <p:sldId id="369" r:id="rId76"/>
    <p:sldId id="373" r:id="rId77"/>
    <p:sldId id="375" r:id="rId78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メイリオ" panose="020B0604030504040204" pitchFamily="50" charset="-128"/>
      <p:regular r:id="rId92"/>
      <p:bold r:id="rId93"/>
      <p:italic r:id="rId94"/>
      <p:boldItalic r:id="rId9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7B503E2-3DDF-4DA0-B6F0-513B658893FF}">
          <p14:sldIdLst>
            <p14:sldId id="259"/>
            <p14:sldId id="258"/>
            <p14:sldId id="360"/>
          </p14:sldIdLst>
        </p14:section>
        <p14:section name="第1章" id="{71A96BE1-10F8-46DE-B60E-8CEAAD943232}">
          <p14:sldIdLst>
            <p14:sldId id="356"/>
            <p14:sldId id="262"/>
            <p14:sldId id="282"/>
            <p14:sldId id="268"/>
            <p14:sldId id="269"/>
            <p14:sldId id="344"/>
            <p14:sldId id="276"/>
            <p14:sldId id="352"/>
            <p14:sldId id="353"/>
            <p14:sldId id="287"/>
            <p14:sldId id="407"/>
            <p14:sldId id="288"/>
          </p14:sldIdLst>
        </p14:section>
        <p14:section name="第2章" id="{A3809B62-1B38-4D70-A02D-BA123EAAB3DF}">
          <p14:sldIdLst>
            <p14:sldId id="305"/>
            <p14:sldId id="290"/>
            <p14:sldId id="291"/>
            <p14:sldId id="342"/>
            <p14:sldId id="295"/>
            <p14:sldId id="326"/>
            <p14:sldId id="385"/>
            <p14:sldId id="384"/>
            <p14:sldId id="388"/>
            <p14:sldId id="389"/>
            <p14:sldId id="390"/>
            <p14:sldId id="391"/>
            <p14:sldId id="387"/>
            <p14:sldId id="331"/>
            <p14:sldId id="330"/>
            <p14:sldId id="334"/>
            <p14:sldId id="408"/>
            <p14:sldId id="409"/>
            <p14:sldId id="332"/>
          </p14:sldIdLst>
        </p14:section>
        <p14:section name="第3章" id="{E954DB5E-1731-40FD-B79C-B8F9A2BC2E83}">
          <p14:sldIdLst>
            <p14:sldId id="362"/>
            <p14:sldId id="296"/>
            <p14:sldId id="301"/>
            <p14:sldId id="302"/>
            <p14:sldId id="317"/>
            <p14:sldId id="333"/>
            <p14:sldId id="397"/>
            <p14:sldId id="318"/>
            <p14:sldId id="319"/>
            <p14:sldId id="338"/>
            <p14:sldId id="399"/>
            <p14:sldId id="337"/>
            <p14:sldId id="401"/>
            <p14:sldId id="339"/>
            <p14:sldId id="402"/>
            <p14:sldId id="403"/>
            <p14:sldId id="404"/>
            <p14:sldId id="405"/>
            <p14:sldId id="354"/>
            <p14:sldId id="411"/>
            <p14:sldId id="412"/>
            <p14:sldId id="413"/>
            <p14:sldId id="340"/>
            <p14:sldId id="308"/>
            <p14:sldId id="304"/>
            <p14:sldId id="341"/>
            <p14:sldId id="306"/>
            <p14:sldId id="364"/>
          </p14:sldIdLst>
        </p14:section>
        <p14:section name="第4章" id="{EC372FE5-E754-41E2-9943-6D9DED9F8A08}">
          <p14:sldIdLst>
            <p14:sldId id="366"/>
            <p14:sldId id="392"/>
            <p14:sldId id="355"/>
            <p14:sldId id="315"/>
            <p14:sldId id="414"/>
            <p14:sldId id="415"/>
            <p14:sldId id="416"/>
            <p14:sldId id="371"/>
            <p14:sldId id="394"/>
            <p14:sldId id="395"/>
            <p14:sldId id="370"/>
            <p14:sldId id="372"/>
            <p14:sldId id="369"/>
            <p14:sldId id="373"/>
            <p14:sldId id="37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9394" autoAdjust="0"/>
  </p:normalViewPr>
  <p:slideViewPr>
    <p:cSldViewPr>
      <p:cViewPr varScale="1">
        <p:scale>
          <a:sx n="94" d="100"/>
          <a:sy n="94" d="100"/>
        </p:scale>
        <p:origin x="-14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87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font" Target="fonts/font14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B00CB2-0B29-4F5D-81C4-0676EF3A289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E8125A5-F7A4-4EAE-8635-3231817EFE7B}">
      <dgm:prSet phldrT="[テキスト]"/>
      <dgm:spPr/>
      <dgm:t>
        <a:bodyPr/>
        <a:lstStyle/>
        <a:p>
          <a:r>
            <a:rPr kumimoji="1" lang="ja-JP" altLang="en-US" dirty="0"/>
            <a:t>字句解析</a:t>
          </a:r>
        </a:p>
      </dgm:t>
    </dgm:pt>
    <dgm:pt modelId="{C3F80297-C36C-4E5C-88BD-6EDB5353080E}" type="parTrans" cxnId="{3D2571DA-2587-4F27-AF9F-A1683DF8A7FC}">
      <dgm:prSet/>
      <dgm:spPr/>
      <dgm:t>
        <a:bodyPr/>
        <a:lstStyle/>
        <a:p>
          <a:endParaRPr kumimoji="1" lang="ja-JP" altLang="en-US"/>
        </a:p>
      </dgm:t>
    </dgm:pt>
    <dgm:pt modelId="{AD405440-6842-41BB-A5E4-7B7E8CBD3769}" type="sibTrans" cxnId="{3D2571DA-2587-4F27-AF9F-A1683DF8A7FC}">
      <dgm:prSet/>
      <dgm:spPr/>
      <dgm:t>
        <a:bodyPr/>
        <a:lstStyle/>
        <a:p>
          <a:endParaRPr kumimoji="1" lang="ja-JP" altLang="en-US"/>
        </a:p>
      </dgm:t>
    </dgm:pt>
    <dgm:pt modelId="{7787DE2F-DDD5-4E69-A290-01246532CA75}">
      <dgm:prSet phldrT="[テキスト]"/>
      <dgm:spPr/>
      <dgm:t>
        <a:bodyPr/>
        <a:lstStyle/>
        <a:p>
          <a:r>
            <a:rPr kumimoji="1" lang="ja-JP" altLang="en-US" dirty="0"/>
            <a:t>構文解析</a:t>
          </a:r>
        </a:p>
      </dgm:t>
    </dgm:pt>
    <dgm:pt modelId="{65F07521-27BF-402A-A167-8743A54D00F4}" type="parTrans" cxnId="{E978ABF4-7A50-4793-8768-CC8A0588253A}">
      <dgm:prSet/>
      <dgm:spPr/>
      <dgm:t>
        <a:bodyPr/>
        <a:lstStyle/>
        <a:p>
          <a:endParaRPr kumimoji="1" lang="ja-JP" altLang="en-US"/>
        </a:p>
      </dgm:t>
    </dgm:pt>
    <dgm:pt modelId="{DA1C5A9F-9B8C-4326-B852-C9C23354D448}" type="sibTrans" cxnId="{E978ABF4-7A50-4793-8768-CC8A0588253A}">
      <dgm:prSet/>
      <dgm:spPr/>
      <dgm:t>
        <a:bodyPr/>
        <a:lstStyle/>
        <a:p>
          <a:endParaRPr kumimoji="1" lang="ja-JP" altLang="en-US"/>
        </a:p>
      </dgm:t>
    </dgm:pt>
    <dgm:pt modelId="{46D88DFE-D343-42A1-88E1-918DED81E024}">
      <dgm:prSet phldrT="[テキスト]"/>
      <dgm:spPr/>
      <dgm:t>
        <a:bodyPr/>
        <a:lstStyle/>
        <a:p>
          <a:r>
            <a:rPr kumimoji="1" lang="en-US" altLang="ja-JP" dirty="0"/>
            <a:t>Opcode</a:t>
          </a:r>
          <a:r>
            <a:rPr kumimoji="1" lang="ja-JP" altLang="en-US" dirty="0"/>
            <a:t>生成</a:t>
          </a:r>
        </a:p>
      </dgm:t>
    </dgm:pt>
    <dgm:pt modelId="{43667069-0EFA-45F3-A1CD-7C65A2557FA6}" type="parTrans" cxnId="{0DD41197-DC9B-46FF-9E5A-D8948D304AE8}">
      <dgm:prSet/>
      <dgm:spPr/>
      <dgm:t>
        <a:bodyPr/>
        <a:lstStyle/>
        <a:p>
          <a:endParaRPr kumimoji="1" lang="ja-JP" altLang="en-US"/>
        </a:p>
      </dgm:t>
    </dgm:pt>
    <dgm:pt modelId="{4712D58B-7573-4387-9ACD-6A06FE0B6868}" type="sibTrans" cxnId="{0DD41197-DC9B-46FF-9E5A-D8948D304AE8}">
      <dgm:prSet/>
      <dgm:spPr/>
      <dgm:t>
        <a:bodyPr/>
        <a:lstStyle/>
        <a:p>
          <a:endParaRPr kumimoji="1" lang="ja-JP" altLang="en-US"/>
        </a:p>
      </dgm:t>
    </dgm:pt>
    <dgm:pt modelId="{BCBB1664-59B1-439F-8D94-41C8F38187B9}" type="pres">
      <dgm:prSet presAssocID="{F4B00CB2-0B29-4F5D-81C4-0676EF3A289B}" presName="Name0" presStyleCnt="0">
        <dgm:presLayoutVars>
          <dgm:dir/>
          <dgm:animLvl val="lvl"/>
          <dgm:resizeHandles val="exact"/>
        </dgm:presLayoutVars>
      </dgm:prSet>
      <dgm:spPr/>
    </dgm:pt>
    <dgm:pt modelId="{DEA064A4-9992-4579-8BAA-DDEB383EC1F5}" type="pres">
      <dgm:prSet presAssocID="{1E8125A5-F7A4-4EAE-8635-3231817EFE7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ECF6E4D0-BB83-4B3D-AFFA-05DA61AA7441}" type="pres">
      <dgm:prSet presAssocID="{AD405440-6842-41BB-A5E4-7B7E8CBD3769}" presName="parTxOnlySpace" presStyleCnt="0"/>
      <dgm:spPr/>
    </dgm:pt>
    <dgm:pt modelId="{DDA082D2-062D-4555-85B6-175FDCA4CC4C}" type="pres">
      <dgm:prSet presAssocID="{7787DE2F-DDD5-4E69-A290-01246532CA7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DC5CA9F4-A59A-48E0-9DF8-4AACFEA91DDE}" type="pres">
      <dgm:prSet presAssocID="{DA1C5A9F-9B8C-4326-B852-C9C23354D448}" presName="parTxOnlySpace" presStyleCnt="0"/>
      <dgm:spPr/>
    </dgm:pt>
    <dgm:pt modelId="{3F5D850D-3554-4393-9607-4AF1CAD3FC80}" type="pres">
      <dgm:prSet presAssocID="{46D88DFE-D343-42A1-88E1-918DED81E02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3D2571DA-2587-4F27-AF9F-A1683DF8A7FC}" srcId="{F4B00CB2-0B29-4F5D-81C4-0676EF3A289B}" destId="{1E8125A5-F7A4-4EAE-8635-3231817EFE7B}" srcOrd="0" destOrd="0" parTransId="{C3F80297-C36C-4E5C-88BD-6EDB5353080E}" sibTransId="{AD405440-6842-41BB-A5E4-7B7E8CBD3769}"/>
    <dgm:cxn modelId="{0DD41197-DC9B-46FF-9E5A-D8948D304AE8}" srcId="{F4B00CB2-0B29-4F5D-81C4-0676EF3A289B}" destId="{46D88DFE-D343-42A1-88E1-918DED81E024}" srcOrd="2" destOrd="0" parTransId="{43667069-0EFA-45F3-A1CD-7C65A2557FA6}" sibTransId="{4712D58B-7573-4387-9ACD-6A06FE0B6868}"/>
    <dgm:cxn modelId="{E978ABF4-7A50-4793-8768-CC8A0588253A}" srcId="{F4B00CB2-0B29-4F5D-81C4-0676EF3A289B}" destId="{7787DE2F-DDD5-4E69-A290-01246532CA75}" srcOrd="1" destOrd="0" parTransId="{65F07521-27BF-402A-A167-8743A54D00F4}" sibTransId="{DA1C5A9F-9B8C-4326-B852-C9C23354D448}"/>
    <dgm:cxn modelId="{F67D1B80-392D-4189-B009-B9952FDD21D7}" type="presOf" srcId="{1E8125A5-F7A4-4EAE-8635-3231817EFE7B}" destId="{DEA064A4-9992-4579-8BAA-DDEB383EC1F5}" srcOrd="0" destOrd="0" presId="urn:microsoft.com/office/officeart/2005/8/layout/chevron1"/>
    <dgm:cxn modelId="{99F2E39D-0A80-4165-8545-41645AF82F56}" type="presOf" srcId="{46D88DFE-D343-42A1-88E1-918DED81E024}" destId="{3F5D850D-3554-4393-9607-4AF1CAD3FC80}" srcOrd="0" destOrd="0" presId="urn:microsoft.com/office/officeart/2005/8/layout/chevron1"/>
    <dgm:cxn modelId="{83B6FCAC-7C41-4103-8268-9C1AD37CBB4E}" type="presOf" srcId="{F4B00CB2-0B29-4F5D-81C4-0676EF3A289B}" destId="{BCBB1664-59B1-439F-8D94-41C8F38187B9}" srcOrd="0" destOrd="0" presId="urn:microsoft.com/office/officeart/2005/8/layout/chevron1"/>
    <dgm:cxn modelId="{1A8EBBA9-B557-4B87-A50B-3BB15B944499}" type="presOf" srcId="{7787DE2F-DDD5-4E69-A290-01246532CA75}" destId="{DDA082D2-062D-4555-85B6-175FDCA4CC4C}" srcOrd="0" destOrd="0" presId="urn:microsoft.com/office/officeart/2005/8/layout/chevron1"/>
    <dgm:cxn modelId="{84FBC328-2751-487B-88F9-DDFB633D3C28}" type="presParOf" srcId="{BCBB1664-59B1-439F-8D94-41C8F38187B9}" destId="{DEA064A4-9992-4579-8BAA-DDEB383EC1F5}" srcOrd="0" destOrd="0" presId="urn:microsoft.com/office/officeart/2005/8/layout/chevron1"/>
    <dgm:cxn modelId="{7A890AFA-DC35-4B08-9B0E-59F9E9FF30D4}" type="presParOf" srcId="{BCBB1664-59B1-439F-8D94-41C8F38187B9}" destId="{ECF6E4D0-BB83-4B3D-AFFA-05DA61AA7441}" srcOrd="1" destOrd="0" presId="urn:microsoft.com/office/officeart/2005/8/layout/chevron1"/>
    <dgm:cxn modelId="{CBDD8042-D499-4C66-ABAF-50D5A20108D7}" type="presParOf" srcId="{BCBB1664-59B1-439F-8D94-41C8F38187B9}" destId="{DDA082D2-062D-4555-85B6-175FDCA4CC4C}" srcOrd="2" destOrd="0" presId="urn:microsoft.com/office/officeart/2005/8/layout/chevron1"/>
    <dgm:cxn modelId="{DABB50FA-F258-41E3-80E4-37535BBD1CE0}" type="presParOf" srcId="{BCBB1664-59B1-439F-8D94-41C8F38187B9}" destId="{DC5CA9F4-A59A-48E0-9DF8-4AACFEA91DDE}" srcOrd="3" destOrd="0" presId="urn:microsoft.com/office/officeart/2005/8/layout/chevron1"/>
    <dgm:cxn modelId="{30028BCB-2A8F-4BBA-BD74-066C76B38DB4}" type="presParOf" srcId="{BCBB1664-59B1-439F-8D94-41C8F38187B9}" destId="{3F5D850D-3554-4393-9607-4AF1CAD3FC8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B00CB2-0B29-4F5D-81C4-0676EF3A289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E8125A5-F7A4-4EAE-8635-3231817EFE7B}">
      <dgm:prSet phldrT="[テキスト]"/>
      <dgm:spPr/>
      <dgm:t>
        <a:bodyPr/>
        <a:lstStyle/>
        <a:p>
          <a:r>
            <a:rPr kumimoji="1" lang="ja-JP" altLang="en-US" dirty="0"/>
            <a:t>字句解析</a:t>
          </a:r>
        </a:p>
      </dgm:t>
    </dgm:pt>
    <dgm:pt modelId="{C3F80297-C36C-4E5C-88BD-6EDB5353080E}" type="parTrans" cxnId="{3D2571DA-2587-4F27-AF9F-A1683DF8A7FC}">
      <dgm:prSet/>
      <dgm:spPr/>
      <dgm:t>
        <a:bodyPr/>
        <a:lstStyle/>
        <a:p>
          <a:endParaRPr kumimoji="1" lang="ja-JP" altLang="en-US"/>
        </a:p>
      </dgm:t>
    </dgm:pt>
    <dgm:pt modelId="{AD405440-6842-41BB-A5E4-7B7E8CBD3769}" type="sibTrans" cxnId="{3D2571DA-2587-4F27-AF9F-A1683DF8A7FC}">
      <dgm:prSet/>
      <dgm:spPr/>
      <dgm:t>
        <a:bodyPr/>
        <a:lstStyle/>
        <a:p>
          <a:endParaRPr kumimoji="1" lang="ja-JP" altLang="en-US"/>
        </a:p>
      </dgm:t>
    </dgm:pt>
    <dgm:pt modelId="{7787DE2F-DDD5-4E69-A290-01246532CA75}">
      <dgm:prSet phldrT="[テキスト]"/>
      <dgm:spPr/>
      <dgm:t>
        <a:bodyPr/>
        <a:lstStyle/>
        <a:p>
          <a:r>
            <a:rPr kumimoji="1" lang="ja-JP" altLang="en-US" dirty="0"/>
            <a:t>構文解析</a:t>
          </a:r>
        </a:p>
      </dgm:t>
    </dgm:pt>
    <dgm:pt modelId="{65F07521-27BF-402A-A167-8743A54D00F4}" type="parTrans" cxnId="{E978ABF4-7A50-4793-8768-CC8A0588253A}">
      <dgm:prSet/>
      <dgm:spPr/>
      <dgm:t>
        <a:bodyPr/>
        <a:lstStyle/>
        <a:p>
          <a:endParaRPr kumimoji="1" lang="ja-JP" altLang="en-US"/>
        </a:p>
      </dgm:t>
    </dgm:pt>
    <dgm:pt modelId="{DA1C5A9F-9B8C-4326-B852-C9C23354D448}" type="sibTrans" cxnId="{E978ABF4-7A50-4793-8768-CC8A0588253A}">
      <dgm:prSet/>
      <dgm:spPr/>
      <dgm:t>
        <a:bodyPr/>
        <a:lstStyle/>
        <a:p>
          <a:endParaRPr kumimoji="1" lang="ja-JP" altLang="en-US"/>
        </a:p>
      </dgm:t>
    </dgm:pt>
    <dgm:pt modelId="{46D88DFE-D343-42A1-88E1-918DED81E024}">
      <dgm:prSet phldrT="[テキスト]"/>
      <dgm:spPr/>
      <dgm:t>
        <a:bodyPr/>
        <a:lstStyle/>
        <a:p>
          <a:r>
            <a:rPr kumimoji="1" lang="en-US" altLang="ja-JP" dirty="0"/>
            <a:t>Opcode</a:t>
          </a:r>
          <a:r>
            <a:rPr kumimoji="1" lang="ja-JP" altLang="en-US" dirty="0"/>
            <a:t>生成</a:t>
          </a:r>
        </a:p>
      </dgm:t>
    </dgm:pt>
    <dgm:pt modelId="{43667069-0EFA-45F3-A1CD-7C65A2557FA6}" type="parTrans" cxnId="{0DD41197-DC9B-46FF-9E5A-D8948D304AE8}">
      <dgm:prSet/>
      <dgm:spPr/>
      <dgm:t>
        <a:bodyPr/>
        <a:lstStyle/>
        <a:p>
          <a:endParaRPr kumimoji="1" lang="ja-JP" altLang="en-US"/>
        </a:p>
      </dgm:t>
    </dgm:pt>
    <dgm:pt modelId="{4712D58B-7573-4387-9ACD-6A06FE0B6868}" type="sibTrans" cxnId="{0DD41197-DC9B-46FF-9E5A-D8948D304AE8}">
      <dgm:prSet/>
      <dgm:spPr/>
      <dgm:t>
        <a:bodyPr/>
        <a:lstStyle/>
        <a:p>
          <a:endParaRPr kumimoji="1" lang="ja-JP" altLang="en-US"/>
        </a:p>
      </dgm:t>
    </dgm:pt>
    <dgm:pt modelId="{BCBB1664-59B1-439F-8D94-41C8F38187B9}" type="pres">
      <dgm:prSet presAssocID="{F4B00CB2-0B29-4F5D-81C4-0676EF3A289B}" presName="Name0" presStyleCnt="0">
        <dgm:presLayoutVars>
          <dgm:dir/>
          <dgm:animLvl val="lvl"/>
          <dgm:resizeHandles val="exact"/>
        </dgm:presLayoutVars>
      </dgm:prSet>
      <dgm:spPr/>
    </dgm:pt>
    <dgm:pt modelId="{DEA064A4-9992-4579-8BAA-DDEB383EC1F5}" type="pres">
      <dgm:prSet presAssocID="{1E8125A5-F7A4-4EAE-8635-3231817EFE7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ECF6E4D0-BB83-4B3D-AFFA-05DA61AA7441}" type="pres">
      <dgm:prSet presAssocID="{AD405440-6842-41BB-A5E4-7B7E8CBD3769}" presName="parTxOnlySpace" presStyleCnt="0"/>
      <dgm:spPr/>
    </dgm:pt>
    <dgm:pt modelId="{DDA082D2-062D-4555-85B6-175FDCA4CC4C}" type="pres">
      <dgm:prSet presAssocID="{7787DE2F-DDD5-4E69-A290-01246532CA7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DC5CA9F4-A59A-48E0-9DF8-4AACFEA91DDE}" type="pres">
      <dgm:prSet presAssocID="{DA1C5A9F-9B8C-4326-B852-C9C23354D448}" presName="parTxOnlySpace" presStyleCnt="0"/>
      <dgm:spPr/>
    </dgm:pt>
    <dgm:pt modelId="{3F5D850D-3554-4393-9607-4AF1CAD3FC80}" type="pres">
      <dgm:prSet presAssocID="{46D88DFE-D343-42A1-88E1-918DED81E02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3D2571DA-2587-4F27-AF9F-A1683DF8A7FC}" srcId="{F4B00CB2-0B29-4F5D-81C4-0676EF3A289B}" destId="{1E8125A5-F7A4-4EAE-8635-3231817EFE7B}" srcOrd="0" destOrd="0" parTransId="{C3F80297-C36C-4E5C-88BD-6EDB5353080E}" sibTransId="{AD405440-6842-41BB-A5E4-7B7E8CBD3769}"/>
    <dgm:cxn modelId="{0DD41197-DC9B-46FF-9E5A-D8948D304AE8}" srcId="{F4B00CB2-0B29-4F5D-81C4-0676EF3A289B}" destId="{46D88DFE-D343-42A1-88E1-918DED81E024}" srcOrd="2" destOrd="0" parTransId="{43667069-0EFA-45F3-A1CD-7C65A2557FA6}" sibTransId="{4712D58B-7573-4387-9ACD-6A06FE0B6868}"/>
    <dgm:cxn modelId="{E978ABF4-7A50-4793-8768-CC8A0588253A}" srcId="{F4B00CB2-0B29-4F5D-81C4-0676EF3A289B}" destId="{7787DE2F-DDD5-4E69-A290-01246532CA75}" srcOrd="1" destOrd="0" parTransId="{65F07521-27BF-402A-A167-8743A54D00F4}" sibTransId="{DA1C5A9F-9B8C-4326-B852-C9C23354D448}"/>
    <dgm:cxn modelId="{F67D1B80-392D-4189-B009-B9952FDD21D7}" type="presOf" srcId="{1E8125A5-F7A4-4EAE-8635-3231817EFE7B}" destId="{DEA064A4-9992-4579-8BAA-DDEB383EC1F5}" srcOrd="0" destOrd="0" presId="urn:microsoft.com/office/officeart/2005/8/layout/chevron1"/>
    <dgm:cxn modelId="{99F2E39D-0A80-4165-8545-41645AF82F56}" type="presOf" srcId="{46D88DFE-D343-42A1-88E1-918DED81E024}" destId="{3F5D850D-3554-4393-9607-4AF1CAD3FC80}" srcOrd="0" destOrd="0" presId="urn:microsoft.com/office/officeart/2005/8/layout/chevron1"/>
    <dgm:cxn modelId="{83B6FCAC-7C41-4103-8268-9C1AD37CBB4E}" type="presOf" srcId="{F4B00CB2-0B29-4F5D-81C4-0676EF3A289B}" destId="{BCBB1664-59B1-439F-8D94-41C8F38187B9}" srcOrd="0" destOrd="0" presId="urn:microsoft.com/office/officeart/2005/8/layout/chevron1"/>
    <dgm:cxn modelId="{1A8EBBA9-B557-4B87-A50B-3BB15B944499}" type="presOf" srcId="{7787DE2F-DDD5-4E69-A290-01246532CA75}" destId="{DDA082D2-062D-4555-85B6-175FDCA4CC4C}" srcOrd="0" destOrd="0" presId="urn:microsoft.com/office/officeart/2005/8/layout/chevron1"/>
    <dgm:cxn modelId="{84FBC328-2751-487B-88F9-DDFB633D3C28}" type="presParOf" srcId="{BCBB1664-59B1-439F-8D94-41C8F38187B9}" destId="{DEA064A4-9992-4579-8BAA-DDEB383EC1F5}" srcOrd="0" destOrd="0" presId="urn:microsoft.com/office/officeart/2005/8/layout/chevron1"/>
    <dgm:cxn modelId="{7A890AFA-DC35-4B08-9B0E-59F9E9FF30D4}" type="presParOf" srcId="{BCBB1664-59B1-439F-8D94-41C8F38187B9}" destId="{ECF6E4D0-BB83-4B3D-AFFA-05DA61AA7441}" srcOrd="1" destOrd="0" presId="urn:microsoft.com/office/officeart/2005/8/layout/chevron1"/>
    <dgm:cxn modelId="{CBDD8042-D499-4C66-ABAF-50D5A20108D7}" type="presParOf" srcId="{BCBB1664-59B1-439F-8D94-41C8F38187B9}" destId="{DDA082D2-062D-4555-85B6-175FDCA4CC4C}" srcOrd="2" destOrd="0" presId="urn:microsoft.com/office/officeart/2005/8/layout/chevron1"/>
    <dgm:cxn modelId="{DABB50FA-F258-41E3-80E4-37535BBD1CE0}" type="presParOf" srcId="{BCBB1664-59B1-439F-8D94-41C8F38187B9}" destId="{DC5CA9F4-A59A-48E0-9DF8-4AACFEA91DDE}" srcOrd="3" destOrd="0" presId="urn:microsoft.com/office/officeart/2005/8/layout/chevron1"/>
    <dgm:cxn modelId="{30028BCB-2A8F-4BBA-BD74-066C76B38DB4}" type="presParOf" srcId="{BCBB1664-59B1-439F-8D94-41C8F38187B9}" destId="{3F5D850D-3554-4393-9607-4AF1CAD3FC8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B7A440-750F-4B1D-BC57-9A83F7047CB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02A256DD-6C30-48CE-9A66-FC266C265DA8}">
      <dgm:prSet phldrT="[テキスト]"/>
      <dgm:spPr/>
      <dgm:t>
        <a:bodyPr/>
        <a:lstStyle/>
        <a:p>
          <a:r>
            <a:rPr kumimoji="1" lang="ja-JP" altLang="en-US" dirty="0"/>
            <a:t>字句解析 </a:t>
          </a:r>
          <a:r>
            <a:rPr kumimoji="1" lang="en-US" altLang="ja-JP" dirty="0"/>
            <a:t>+ </a:t>
          </a:r>
          <a:r>
            <a:rPr kumimoji="1" lang="ja-JP" altLang="en-US" dirty="0"/>
            <a:t>構文解析 </a:t>
          </a:r>
          <a:r>
            <a:rPr kumimoji="1" lang="en-US" altLang="ja-JP" dirty="0"/>
            <a:t>+ Opcode</a:t>
          </a:r>
          <a:r>
            <a:rPr kumimoji="1" lang="ja-JP" altLang="en-US" dirty="0"/>
            <a:t>生成</a:t>
          </a:r>
        </a:p>
      </dgm:t>
    </dgm:pt>
    <dgm:pt modelId="{AB16B676-B93D-4EE5-8EC2-823212C49333}" type="parTrans" cxnId="{FCB7255E-AE78-4705-B4A5-F5DA7708ADEA}">
      <dgm:prSet/>
      <dgm:spPr/>
      <dgm:t>
        <a:bodyPr/>
        <a:lstStyle/>
        <a:p>
          <a:endParaRPr kumimoji="1" lang="ja-JP" altLang="en-US"/>
        </a:p>
      </dgm:t>
    </dgm:pt>
    <dgm:pt modelId="{4E8D8C56-11FC-42F1-A53A-AF9E7B5B868B}" type="sibTrans" cxnId="{FCB7255E-AE78-4705-B4A5-F5DA7708ADEA}">
      <dgm:prSet/>
      <dgm:spPr/>
      <dgm:t>
        <a:bodyPr/>
        <a:lstStyle/>
        <a:p>
          <a:endParaRPr kumimoji="1" lang="ja-JP" altLang="en-US"/>
        </a:p>
      </dgm:t>
    </dgm:pt>
    <dgm:pt modelId="{8233F410-2AD3-48A9-ACFE-165E39C06C46}" type="pres">
      <dgm:prSet presAssocID="{8CB7A440-750F-4B1D-BC57-9A83F7047C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480C32B6-EFCC-45FC-B996-CD62F332A51C}" type="pres">
      <dgm:prSet presAssocID="{02A256DD-6C30-48CE-9A66-FC266C265DA8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6E74970-023B-4863-9DB5-0C240B572605}" type="presOf" srcId="{02A256DD-6C30-48CE-9A66-FC266C265DA8}" destId="{480C32B6-EFCC-45FC-B996-CD62F332A51C}" srcOrd="0" destOrd="0" presId="urn:microsoft.com/office/officeart/2005/8/layout/chevron1"/>
    <dgm:cxn modelId="{5815431F-E0EE-4A82-B37E-EADFC8EC05BA}" type="presOf" srcId="{8CB7A440-750F-4B1D-BC57-9A83F7047CB3}" destId="{8233F410-2AD3-48A9-ACFE-165E39C06C46}" srcOrd="0" destOrd="0" presId="urn:microsoft.com/office/officeart/2005/8/layout/chevron1"/>
    <dgm:cxn modelId="{FCB7255E-AE78-4705-B4A5-F5DA7708ADEA}" srcId="{8CB7A440-750F-4B1D-BC57-9A83F7047CB3}" destId="{02A256DD-6C30-48CE-9A66-FC266C265DA8}" srcOrd="0" destOrd="0" parTransId="{AB16B676-B93D-4EE5-8EC2-823212C49333}" sibTransId="{4E8D8C56-11FC-42F1-A53A-AF9E7B5B868B}"/>
    <dgm:cxn modelId="{47BAA632-093F-4164-A191-D02FCC5E0CA9}" type="presParOf" srcId="{8233F410-2AD3-48A9-ACFE-165E39C06C46}" destId="{480C32B6-EFCC-45FC-B996-CD62F332A51C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3F6783-E441-47F3-B4A7-074154211B2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69F2F71-482B-4371-9BE2-4701E69FBAD7}">
      <dgm:prSet phldrT="[テキスト]"/>
      <dgm:spPr/>
      <dgm:t>
        <a:bodyPr/>
        <a:lstStyle/>
        <a:p>
          <a:r>
            <a:rPr kumimoji="1" lang="ja-JP" altLang="en-US" dirty="0"/>
            <a:t>字句解析</a:t>
          </a:r>
          <a:r>
            <a:rPr kumimoji="1" lang="en-US" altLang="ja-JP" dirty="0"/>
            <a:t>+</a:t>
          </a:r>
          <a:r>
            <a:rPr kumimoji="1" lang="ja-JP" altLang="en-US" dirty="0"/>
            <a:t>構文解析</a:t>
          </a:r>
        </a:p>
      </dgm:t>
    </dgm:pt>
    <dgm:pt modelId="{EA5D410C-9581-4E23-B6F6-BD7C5FD15C7C}" type="parTrans" cxnId="{CE9A7FB1-E6C7-4AF8-96E4-350F44C1399C}">
      <dgm:prSet/>
      <dgm:spPr/>
      <dgm:t>
        <a:bodyPr/>
        <a:lstStyle/>
        <a:p>
          <a:endParaRPr kumimoji="1" lang="ja-JP" altLang="en-US"/>
        </a:p>
      </dgm:t>
    </dgm:pt>
    <dgm:pt modelId="{E63CF1F7-AEFF-477C-99E3-9E75A4B9CF7A}" type="sibTrans" cxnId="{CE9A7FB1-E6C7-4AF8-96E4-350F44C1399C}">
      <dgm:prSet/>
      <dgm:spPr/>
      <dgm:t>
        <a:bodyPr/>
        <a:lstStyle/>
        <a:p>
          <a:endParaRPr kumimoji="1" lang="ja-JP" altLang="en-US"/>
        </a:p>
      </dgm:t>
    </dgm:pt>
    <dgm:pt modelId="{A9D12F42-7469-4105-9EB3-F957CD80ABC2}">
      <dgm:prSet phldrT="[テキスト]"/>
      <dgm:spPr/>
      <dgm:t>
        <a:bodyPr/>
        <a:lstStyle/>
        <a:p>
          <a:r>
            <a:rPr kumimoji="1" lang="en-US" altLang="ja-JP" dirty="0"/>
            <a:t>Opcode</a:t>
          </a:r>
          <a:r>
            <a:rPr kumimoji="1" lang="ja-JP" altLang="en-US" dirty="0"/>
            <a:t>生成</a:t>
          </a:r>
        </a:p>
      </dgm:t>
    </dgm:pt>
    <dgm:pt modelId="{A5D97A42-6FAE-4B00-BF31-ED22C152590B}" type="parTrans" cxnId="{EC8A6747-C198-4EED-BB35-4BCB326E7A29}">
      <dgm:prSet/>
      <dgm:spPr/>
    </dgm:pt>
    <dgm:pt modelId="{69E80DE8-F3C2-476A-B1D1-B31AD85A7742}" type="sibTrans" cxnId="{EC8A6747-C198-4EED-BB35-4BCB326E7A29}">
      <dgm:prSet/>
      <dgm:spPr/>
    </dgm:pt>
    <dgm:pt modelId="{A9DBE7BD-B949-4834-910D-46F05ADC093E}" type="pres">
      <dgm:prSet presAssocID="{123F6783-E441-47F3-B4A7-074154211B23}" presName="Name0" presStyleCnt="0">
        <dgm:presLayoutVars>
          <dgm:dir/>
          <dgm:animLvl val="lvl"/>
          <dgm:resizeHandles val="exact"/>
        </dgm:presLayoutVars>
      </dgm:prSet>
      <dgm:spPr/>
    </dgm:pt>
    <dgm:pt modelId="{69C72EFA-60C3-4417-81D0-85BDD7A08F62}" type="pres">
      <dgm:prSet presAssocID="{B69F2F71-482B-4371-9BE2-4701E69FBAD7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DDE3157E-01DA-46BD-A70A-E873C77AC454}" type="pres">
      <dgm:prSet presAssocID="{E63CF1F7-AEFF-477C-99E3-9E75A4B9CF7A}" presName="parTxOnlySpace" presStyleCnt="0"/>
      <dgm:spPr/>
    </dgm:pt>
    <dgm:pt modelId="{BFD51D55-B9FD-4167-8F6D-C2A7C66079BC}" type="pres">
      <dgm:prSet presAssocID="{A9D12F42-7469-4105-9EB3-F957CD80ABC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BB154C07-0B08-4A00-BEEA-AC06C5C38D87}" type="presOf" srcId="{A9D12F42-7469-4105-9EB3-F957CD80ABC2}" destId="{BFD51D55-B9FD-4167-8F6D-C2A7C66079BC}" srcOrd="0" destOrd="0" presId="urn:microsoft.com/office/officeart/2005/8/layout/chevron1"/>
    <dgm:cxn modelId="{EC8A6747-C198-4EED-BB35-4BCB326E7A29}" srcId="{123F6783-E441-47F3-B4A7-074154211B23}" destId="{A9D12F42-7469-4105-9EB3-F957CD80ABC2}" srcOrd="1" destOrd="0" parTransId="{A5D97A42-6FAE-4B00-BF31-ED22C152590B}" sibTransId="{69E80DE8-F3C2-476A-B1D1-B31AD85A7742}"/>
    <dgm:cxn modelId="{CE9A7FB1-E6C7-4AF8-96E4-350F44C1399C}" srcId="{123F6783-E441-47F3-B4A7-074154211B23}" destId="{B69F2F71-482B-4371-9BE2-4701E69FBAD7}" srcOrd="0" destOrd="0" parTransId="{EA5D410C-9581-4E23-B6F6-BD7C5FD15C7C}" sibTransId="{E63CF1F7-AEFF-477C-99E3-9E75A4B9CF7A}"/>
    <dgm:cxn modelId="{B329A927-6277-482B-8613-85A2F9C20AA3}" type="presOf" srcId="{123F6783-E441-47F3-B4A7-074154211B23}" destId="{A9DBE7BD-B949-4834-910D-46F05ADC093E}" srcOrd="0" destOrd="0" presId="urn:microsoft.com/office/officeart/2005/8/layout/chevron1"/>
    <dgm:cxn modelId="{25931B47-0F37-4110-8BD1-8F2021E39993}" type="presOf" srcId="{B69F2F71-482B-4371-9BE2-4701E69FBAD7}" destId="{69C72EFA-60C3-4417-81D0-85BDD7A08F62}" srcOrd="0" destOrd="0" presId="urn:microsoft.com/office/officeart/2005/8/layout/chevron1"/>
    <dgm:cxn modelId="{85360CFA-78CB-44E2-80FD-979F6CCB3DAE}" type="presParOf" srcId="{A9DBE7BD-B949-4834-910D-46F05ADC093E}" destId="{69C72EFA-60C3-4417-81D0-85BDD7A08F62}" srcOrd="0" destOrd="0" presId="urn:microsoft.com/office/officeart/2005/8/layout/chevron1"/>
    <dgm:cxn modelId="{60BCE2E8-5624-4365-AB74-438F81ED00EB}" type="presParOf" srcId="{A9DBE7BD-B949-4834-910D-46F05ADC093E}" destId="{DDE3157E-01DA-46BD-A70A-E873C77AC454}" srcOrd="1" destOrd="0" presId="urn:microsoft.com/office/officeart/2005/8/layout/chevron1"/>
    <dgm:cxn modelId="{777ADB9A-D093-4F34-A788-AC285028E1D6}" type="presParOf" srcId="{A9DBE7BD-B949-4834-910D-46F05ADC093E}" destId="{BFD51D55-B9FD-4167-8F6D-C2A7C66079BC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B7A440-750F-4B1D-BC57-9A83F7047CB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02A256DD-6C30-48CE-9A66-FC266C265DA8}">
      <dgm:prSet phldrT="[テキスト]"/>
      <dgm:spPr/>
      <dgm:t>
        <a:bodyPr/>
        <a:lstStyle/>
        <a:p>
          <a:r>
            <a:rPr kumimoji="1" lang="ja-JP" altLang="en-US" dirty="0"/>
            <a:t>字句解析 </a:t>
          </a:r>
          <a:r>
            <a:rPr kumimoji="1" lang="en-US" altLang="ja-JP" dirty="0"/>
            <a:t>+ </a:t>
          </a:r>
          <a:r>
            <a:rPr kumimoji="1" lang="ja-JP" altLang="en-US" dirty="0"/>
            <a:t>構文解析 </a:t>
          </a:r>
          <a:r>
            <a:rPr kumimoji="1" lang="en-US" altLang="ja-JP" dirty="0"/>
            <a:t>+ Opcode</a:t>
          </a:r>
          <a:r>
            <a:rPr kumimoji="1" lang="ja-JP" altLang="en-US" dirty="0"/>
            <a:t>生成</a:t>
          </a:r>
        </a:p>
      </dgm:t>
    </dgm:pt>
    <dgm:pt modelId="{AB16B676-B93D-4EE5-8EC2-823212C49333}" type="parTrans" cxnId="{FCB7255E-AE78-4705-B4A5-F5DA7708ADEA}">
      <dgm:prSet/>
      <dgm:spPr/>
      <dgm:t>
        <a:bodyPr/>
        <a:lstStyle/>
        <a:p>
          <a:endParaRPr kumimoji="1" lang="ja-JP" altLang="en-US"/>
        </a:p>
      </dgm:t>
    </dgm:pt>
    <dgm:pt modelId="{4E8D8C56-11FC-42F1-A53A-AF9E7B5B868B}" type="sibTrans" cxnId="{FCB7255E-AE78-4705-B4A5-F5DA7708ADEA}">
      <dgm:prSet/>
      <dgm:spPr/>
      <dgm:t>
        <a:bodyPr/>
        <a:lstStyle/>
        <a:p>
          <a:endParaRPr kumimoji="1" lang="ja-JP" altLang="en-US"/>
        </a:p>
      </dgm:t>
    </dgm:pt>
    <dgm:pt modelId="{8233F410-2AD3-48A9-ACFE-165E39C06C46}" type="pres">
      <dgm:prSet presAssocID="{8CB7A440-750F-4B1D-BC57-9A83F7047C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480C32B6-EFCC-45FC-B996-CD62F332A51C}" type="pres">
      <dgm:prSet presAssocID="{02A256DD-6C30-48CE-9A66-FC266C265DA8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C6E74970-023B-4863-9DB5-0C240B572605}" type="presOf" srcId="{02A256DD-6C30-48CE-9A66-FC266C265DA8}" destId="{480C32B6-EFCC-45FC-B996-CD62F332A51C}" srcOrd="0" destOrd="0" presId="urn:microsoft.com/office/officeart/2005/8/layout/chevron1"/>
    <dgm:cxn modelId="{5815431F-E0EE-4A82-B37E-EADFC8EC05BA}" type="presOf" srcId="{8CB7A440-750F-4B1D-BC57-9A83F7047CB3}" destId="{8233F410-2AD3-48A9-ACFE-165E39C06C46}" srcOrd="0" destOrd="0" presId="urn:microsoft.com/office/officeart/2005/8/layout/chevron1"/>
    <dgm:cxn modelId="{FCB7255E-AE78-4705-B4A5-F5DA7708ADEA}" srcId="{8CB7A440-750F-4B1D-BC57-9A83F7047CB3}" destId="{02A256DD-6C30-48CE-9A66-FC266C265DA8}" srcOrd="0" destOrd="0" parTransId="{AB16B676-B93D-4EE5-8EC2-823212C49333}" sibTransId="{4E8D8C56-11FC-42F1-A53A-AF9E7B5B868B}"/>
    <dgm:cxn modelId="{47BAA632-093F-4164-A191-D02FCC5E0CA9}" type="presParOf" srcId="{8233F410-2AD3-48A9-ACFE-165E39C06C46}" destId="{480C32B6-EFCC-45FC-B996-CD62F332A51C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3F6783-E441-47F3-B4A7-074154211B2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69F2F71-482B-4371-9BE2-4701E69FBAD7}">
      <dgm:prSet phldrT="[テキスト]"/>
      <dgm:spPr/>
      <dgm:t>
        <a:bodyPr/>
        <a:lstStyle/>
        <a:p>
          <a:r>
            <a:rPr kumimoji="1" lang="ja-JP" altLang="en-US" dirty="0"/>
            <a:t>字句解析</a:t>
          </a:r>
          <a:r>
            <a:rPr kumimoji="1" lang="en-US" altLang="ja-JP" dirty="0"/>
            <a:t>+</a:t>
          </a:r>
          <a:r>
            <a:rPr kumimoji="1" lang="ja-JP" altLang="en-US" dirty="0"/>
            <a:t>構文解析</a:t>
          </a:r>
        </a:p>
      </dgm:t>
    </dgm:pt>
    <dgm:pt modelId="{EA5D410C-9581-4E23-B6F6-BD7C5FD15C7C}" type="parTrans" cxnId="{CE9A7FB1-E6C7-4AF8-96E4-350F44C1399C}">
      <dgm:prSet/>
      <dgm:spPr/>
      <dgm:t>
        <a:bodyPr/>
        <a:lstStyle/>
        <a:p>
          <a:endParaRPr kumimoji="1" lang="ja-JP" altLang="en-US"/>
        </a:p>
      </dgm:t>
    </dgm:pt>
    <dgm:pt modelId="{E63CF1F7-AEFF-477C-99E3-9E75A4B9CF7A}" type="sibTrans" cxnId="{CE9A7FB1-E6C7-4AF8-96E4-350F44C1399C}">
      <dgm:prSet/>
      <dgm:spPr/>
      <dgm:t>
        <a:bodyPr/>
        <a:lstStyle/>
        <a:p>
          <a:endParaRPr kumimoji="1" lang="ja-JP" altLang="en-US"/>
        </a:p>
      </dgm:t>
    </dgm:pt>
    <dgm:pt modelId="{A9D12F42-7469-4105-9EB3-F957CD80ABC2}">
      <dgm:prSet phldrT="[テキスト]"/>
      <dgm:spPr/>
      <dgm:t>
        <a:bodyPr/>
        <a:lstStyle/>
        <a:p>
          <a:r>
            <a:rPr kumimoji="1" lang="en-US" altLang="ja-JP" dirty="0"/>
            <a:t>Opcode</a:t>
          </a:r>
          <a:r>
            <a:rPr kumimoji="1" lang="ja-JP" altLang="en-US" dirty="0"/>
            <a:t>生成</a:t>
          </a:r>
        </a:p>
      </dgm:t>
    </dgm:pt>
    <dgm:pt modelId="{A5D97A42-6FAE-4B00-BF31-ED22C152590B}" type="parTrans" cxnId="{EC8A6747-C198-4EED-BB35-4BCB326E7A29}">
      <dgm:prSet/>
      <dgm:spPr/>
    </dgm:pt>
    <dgm:pt modelId="{69E80DE8-F3C2-476A-B1D1-B31AD85A7742}" type="sibTrans" cxnId="{EC8A6747-C198-4EED-BB35-4BCB326E7A29}">
      <dgm:prSet/>
      <dgm:spPr/>
    </dgm:pt>
    <dgm:pt modelId="{A9DBE7BD-B949-4834-910D-46F05ADC093E}" type="pres">
      <dgm:prSet presAssocID="{123F6783-E441-47F3-B4A7-074154211B23}" presName="Name0" presStyleCnt="0">
        <dgm:presLayoutVars>
          <dgm:dir/>
          <dgm:animLvl val="lvl"/>
          <dgm:resizeHandles val="exact"/>
        </dgm:presLayoutVars>
      </dgm:prSet>
      <dgm:spPr/>
    </dgm:pt>
    <dgm:pt modelId="{69C72EFA-60C3-4417-81D0-85BDD7A08F62}" type="pres">
      <dgm:prSet presAssocID="{B69F2F71-482B-4371-9BE2-4701E69FBAD7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DDE3157E-01DA-46BD-A70A-E873C77AC454}" type="pres">
      <dgm:prSet presAssocID="{E63CF1F7-AEFF-477C-99E3-9E75A4B9CF7A}" presName="parTxOnlySpace" presStyleCnt="0"/>
      <dgm:spPr/>
    </dgm:pt>
    <dgm:pt modelId="{BFD51D55-B9FD-4167-8F6D-C2A7C66079BC}" type="pres">
      <dgm:prSet presAssocID="{A9D12F42-7469-4105-9EB3-F957CD80ABC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BB154C07-0B08-4A00-BEEA-AC06C5C38D87}" type="presOf" srcId="{A9D12F42-7469-4105-9EB3-F957CD80ABC2}" destId="{BFD51D55-B9FD-4167-8F6D-C2A7C66079BC}" srcOrd="0" destOrd="0" presId="urn:microsoft.com/office/officeart/2005/8/layout/chevron1"/>
    <dgm:cxn modelId="{EC8A6747-C198-4EED-BB35-4BCB326E7A29}" srcId="{123F6783-E441-47F3-B4A7-074154211B23}" destId="{A9D12F42-7469-4105-9EB3-F957CD80ABC2}" srcOrd="1" destOrd="0" parTransId="{A5D97A42-6FAE-4B00-BF31-ED22C152590B}" sibTransId="{69E80DE8-F3C2-476A-B1D1-B31AD85A7742}"/>
    <dgm:cxn modelId="{CE9A7FB1-E6C7-4AF8-96E4-350F44C1399C}" srcId="{123F6783-E441-47F3-B4A7-074154211B23}" destId="{B69F2F71-482B-4371-9BE2-4701E69FBAD7}" srcOrd="0" destOrd="0" parTransId="{EA5D410C-9581-4E23-B6F6-BD7C5FD15C7C}" sibTransId="{E63CF1F7-AEFF-477C-99E3-9E75A4B9CF7A}"/>
    <dgm:cxn modelId="{B329A927-6277-482B-8613-85A2F9C20AA3}" type="presOf" srcId="{123F6783-E441-47F3-B4A7-074154211B23}" destId="{A9DBE7BD-B949-4834-910D-46F05ADC093E}" srcOrd="0" destOrd="0" presId="urn:microsoft.com/office/officeart/2005/8/layout/chevron1"/>
    <dgm:cxn modelId="{25931B47-0F37-4110-8BD1-8F2021E39993}" type="presOf" srcId="{B69F2F71-482B-4371-9BE2-4701E69FBAD7}" destId="{69C72EFA-60C3-4417-81D0-85BDD7A08F62}" srcOrd="0" destOrd="0" presId="urn:microsoft.com/office/officeart/2005/8/layout/chevron1"/>
    <dgm:cxn modelId="{85360CFA-78CB-44E2-80FD-979F6CCB3DAE}" type="presParOf" srcId="{A9DBE7BD-B949-4834-910D-46F05ADC093E}" destId="{69C72EFA-60C3-4417-81D0-85BDD7A08F62}" srcOrd="0" destOrd="0" presId="urn:microsoft.com/office/officeart/2005/8/layout/chevron1"/>
    <dgm:cxn modelId="{60BCE2E8-5624-4365-AB74-438F81ED00EB}" type="presParOf" srcId="{A9DBE7BD-B949-4834-910D-46F05ADC093E}" destId="{DDE3157E-01DA-46BD-A70A-E873C77AC454}" srcOrd="1" destOrd="0" presId="urn:microsoft.com/office/officeart/2005/8/layout/chevron1"/>
    <dgm:cxn modelId="{777ADB9A-D093-4F34-A788-AC285028E1D6}" type="presParOf" srcId="{A9DBE7BD-B949-4834-910D-46F05ADC093E}" destId="{BFD51D55-B9FD-4167-8F6D-C2A7C66079BC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64A4-9992-4579-8BAA-DDEB383EC1F5}">
      <dsp:nvSpPr>
        <dsp:cNvPr id="0" name=""/>
        <dsp:cNvSpPr/>
      </dsp:nvSpPr>
      <dsp:spPr>
        <a:xfrm>
          <a:off x="2411" y="1675497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kern="1200" dirty="0"/>
            <a:t>字句解析</a:t>
          </a:r>
        </a:p>
      </dsp:txBody>
      <dsp:txXfrm>
        <a:off x="589895" y="1675497"/>
        <a:ext cx="1762452" cy="1174968"/>
      </dsp:txXfrm>
    </dsp:sp>
    <dsp:sp modelId="{DDA082D2-062D-4555-85B6-175FDCA4CC4C}">
      <dsp:nvSpPr>
        <dsp:cNvPr id="0" name=""/>
        <dsp:cNvSpPr/>
      </dsp:nvSpPr>
      <dsp:spPr>
        <a:xfrm>
          <a:off x="2646089" y="1675497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kern="1200" dirty="0"/>
            <a:t>構文解析</a:t>
          </a:r>
        </a:p>
      </dsp:txBody>
      <dsp:txXfrm>
        <a:off x="3233573" y="1675497"/>
        <a:ext cx="1762452" cy="1174968"/>
      </dsp:txXfrm>
    </dsp:sp>
    <dsp:sp modelId="{3F5D850D-3554-4393-9607-4AF1CAD3FC80}">
      <dsp:nvSpPr>
        <dsp:cNvPr id="0" name=""/>
        <dsp:cNvSpPr/>
      </dsp:nvSpPr>
      <dsp:spPr>
        <a:xfrm>
          <a:off x="5289768" y="1675497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kern="1200" dirty="0"/>
            <a:t>Opcode</a:t>
          </a:r>
          <a:r>
            <a:rPr kumimoji="1" lang="ja-JP" altLang="en-US" sz="2400" kern="1200" dirty="0"/>
            <a:t>生成</a:t>
          </a:r>
        </a:p>
      </dsp:txBody>
      <dsp:txXfrm>
        <a:off x="5877252" y="1675497"/>
        <a:ext cx="1762452" cy="1174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064A4-9992-4579-8BAA-DDEB383EC1F5}">
      <dsp:nvSpPr>
        <dsp:cNvPr id="0" name=""/>
        <dsp:cNvSpPr/>
      </dsp:nvSpPr>
      <dsp:spPr>
        <a:xfrm>
          <a:off x="2411" y="1675497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kern="1200" dirty="0"/>
            <a:t>字句解析</a:t>
          </a:r>
        </a:p>
      </dsp:txBody>
      <dsp:txXfrm>
        <a:off x="589895" y="1675497"/>
        <a:ext cx="1762452" cy="1174968"/>
      </dsp:txXfrm>
    </dsp:sp>
    <dsp:sp modelId="{DDA082D2-062D-4555-85B6-175FDCA4CC4C}">
      <dsp:nvSpPr>
        <dsp:cNvPr id="0" name=""/>
        <dsp:cNvSpPr/>
      </dsp:nvSpPr>
      <dsp:spPr>
        <a:xfrm>
          <a:off x="2646089" y="1675497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400" kern="1200" dirty="0"/>
            <a:t>構文解析</a:t>
          </a:r>
        </a:p>
      </dsp:txBody>
      <dsp:txXfrm>
        <a:off x="3233573" y="1675497"/>
        <a:ext cx="1762452" cy="1174968"/>
      </dsp:txXfrm>
    </dsp:sp>
    <dsp:sp modelId="{3F5D850D-3554-4393-9607-4AF1CAD3FC80}">
      <dsp:nvSpPr>
        <dsp:cNvPr id="0" name=""/>
        <dsp:cNvSpPr/>
      </dsp:nvSpPr>
      <dsp:spPr>
        <a:xfrm>
          <a:off x="5289768" y="1675497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400" kern="1200" dirty="0"/>
            <a:t>Opcode</a:t>
          </a:r>
          <a:r>
            <a:rPr kumimoji="1" lang="ja-JP" altLang="en-US" sz="2400" kern="1200" dirty="0"/>
            <a:t>生成</a:t>
          </a:r>
        </a:p>
      </dsp:txBody>
      <dsp:txXfrm>
        <a:off x="5877252" y="1675497"/>
        <a:ext cx="1762452" cy="11749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C32B6-EFCC-45FC-B996-CD62F332A51C}">
      <dsp:nvSpPr>
        <dsp:cNvPr id="0" name=""/>
        <dsp:cNvSpPr/>
      </dsp:nvSpPr>
      <dsp:spPr>
        <a:xfrm>
          <a:off x="4018" y="0"/>
          <a:ext cx="8221563" cy="11807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200" kern="1200" dirty="0"/>
            <a:t>字句解析 </a:t>
          </a:r>
          <a:r>
            <a:rPr kumimoji="1" lang="en-US" altLang="ja-JP" sz="3200" kern="1200" dirty="0"/>
            <a:t>+ </a:t>
          </a:r>
          <a:r>
            <a:rPr kumimoji="1" lang="ja-JP" altLang="en-US" sz="3200" kern="1200" dirty="0"/>
            <a:t>構文解析 </a:t>
          </a:r>
          <a:r>
            <a:rPr kumimoji="1" lang="en-US" altLang="ja-JP" sz="3200" kern="1200" dirty="0"/>
            <a:t>+ Opcode</a:t>
          </a:r>
          <a:r>
            <a:rPr kumimoji="1" lang="ja-JP" altLang="en-US" sz="3200" kern="1200" dirty="0"/>
            <a:t>生成</a:t>
          </a:r>
        </a:p>
      </dsp:txBody>
      <dsp:txXfrm>
        <a:off x="594382" y="0"/>
        <a:ext cx="7040835" cy="11807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72EFA-60C3-4417-81D0-85BDD7A08F62}">
      <dsp:nvSpPr>
        <dsp:cNvPr id="0" name=""/>
        <dsp:cNvSpPr/>
      </dsp:nvSpPr>
      <dsp:spPr>
        <a:xfrm>
          <a:off x="7233" y="0"/>
          <a:ext cx="4323754" cy="1224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700" kern="1200" dirty="0"/>
            <a:t>字句解析</a:t>
          </a:r>
          <a:r>
            <a:rPr kumimoji="1" lang="en-US" altLang="ja-JP" sz="2700" kern="1200" dirty="0"/>
            <a:t>+</a:t>
          </a:r>
          <a:r>
            <a:rPr kumimoji="1" lang="ja-JP" altLang="en-US" sz="2700" kern="1200" dirty="0"/>
            <a:t>構文解析</a:t>
          </a:r>
        </a:p>
      </dsp:txBody>
      <dsp:txXfrm>
        <a:off x="619301" y="0"/>
        <a:ext cx="3099618" cy="1224136"/>
      </dsp:txXfrm>
    </dsp:sp>
    <dsp:sp modelId="{BFD51D55-B9FD-4167-8F6D-C2A7C66079BC}">
      <dsp:nvSpPr>
        <dsp:cNvPr id="0" name=""/>
        <dsp:cNvSpPr/>
      </dsp:nvSpPr>
      <dsp:spPr>
        <a:xfrm>
          <a:off x="3898612" y="0"/>
          <a:ext cx="4323754" cy="1224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700" kern="1200" dirty="0"/>
            <a:t>Opcode</a:t>
          </a:r>
          <a:r>
            <a:rPr kumimoji="1" lang="ja-JP" altLang="en-US" sz="2700" kern="1200" dirty="0"/>
            <a:t>生成</a:t>
          </a:r>
        </a:p>
      </dsp:txBody>
      <dsp:txXfrm>
        <a:off x="4510680" y="0"/>
        <a:ext cx="3099618" cy="12241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C32B6-EFCC-45FC-B996-CD62F332A51C}">
      <dsp:nvSpPr>
        <dsp:cNvPr id="0" name=""/>
        <dsp:cNvSpPr/>
      </dsp:nvSpPr>
      <dsp:spPr>
        <a:xfrm>
          <a:off x="4018" y="0"/>
          <a:ext cx="8221563" cy="11807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200" kern="1200" dirty="0"/>
            <a:t>字句解析 </a:t>
          </a:r>
          <a:r>
            <a:rPr kumimoji="1" lang="en-US" altLang="ja-JP" sz="3200" kern="1200" dirty="0"/>
            <a:t>+ </a:t>
          </a:r>
          <a:r>
            <a:rPr kumimoji="1" lang="ja-JP" altLang="en-US" sz="3200" kern="1200" dirty="0"/>
            <a:t>構文解析 </a:t>
          </a:r>
          <a:r>
            <a:rPr kumimoji="1" lang="en-US" altLang="ja-JP" sz="3200" kern="1200" dirty="0"/>
            <a:t>+ Opcode</a:t>
          </a:r>
          <a:r>
            <a:rPr kumimoji="1" lang="ja-JP" altLang="en-US" sz="3200" kern="1200" dirty="0"/>
            <a:t>生成</a:t>
          </a:r>
        </a:p>
      </dsp:txBody>
      <dsp:txXfrm>
        <a:off x="594382" y="0"/>
        <a:ext cx="7040835" cy="11807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72EFA-60C3-4417-81D0-85BDD7A08F62}">
      <dsp:nvSpPr>
        <dsp:cNvPr id="0" name=""/>
        <dsp:cNvSpPr/>
      </dsp:nvSpPr>
      <dsp:spPr>
        <a:xfrm>
          <a:off x="7233" y="0"/>
          <a:ext cx="4323754" cy="1224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700" kern="1200" dirty="0"/>
            <a:t>字句解析</a:t>
          </a:r>
          <a:r>
            <a:rPr kumimoji="1" lang="en-US" altLang="ja-JP" sz="2700" kern="1200" dirty="0"/>
            <a:t>+</a:t>
          </a:r>
          <a:r>
            <a:rPr kumimoji="1" lang="ja-JP" altLang="en-US" sz="2700" kern="1200" dirty="0"/>
            <a:t>構文解析</a:t>
          </a:r>
        </a:p>
      </dsp:txBody>
      <dsp:txXfrm>
        <a:off x="619301" y="0"/>
        <a:ext cx="3099618" cy="1224136"/>
      </dsp:txXfrm>
    </dsp:sp>
    <dsp:sp modelId="{BFD51D55-B9FD-4167-8F6D-C2A7C66079BC}">
      <dsp:nvSpPr>
        <dsp:cNvPr id="0" name=""/>
        <dsp:cNvSpPr/>
      </dsp:nvSpPr>
      <dsp:spPr>
        <a:xfrm>
          <a:off x="3898612" y="0"/>
          <a:ext cx="4323754" cy="12241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700" kern="1200" dirty="0"/>
            <a:t>Opcode</a:t>
          </a:r>
          <a:r>
            <a:rPr kumimoji="1" lang="ja-JP" altLang="en-US" sz="2700" kern="1200" dirty="0"/>
            <a:t>生成</a:t>
          </a:r>
        </a:p>
      </dsp:txBody>
      <dsp:txXfrm>
        <a:off x="4510680" y="0"/>
        <a:ext cx="3099618" cy="1224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A18B-2689-4D7A-8406-1962AB6BB807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2118C-D611-4F46-AEA5-240F18B0E4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404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0006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2110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ほかにも </a:t>
            </a:r>
            <a:r>
              <a:rPr kumimoji="1" lang="en-US" altLang="ja-JP" dirty="0" err="1"/>
              <a:t>zval</a:t>
            </a:r>
            <a:r>
              <a:rPr kumimoji="1" lang="en-US" altLang="ja-JP" dirty="0"/>
              <a:t>, list, </a:t>
            </a:r>
            <a:r>
              <a:rPr kumimoji="1" lang="en-US" altLang="ja-JP" dirty="0" err="1"/>
              <a:t>decl</a:t>
            </a:r>
            <a:r>
              <a:rPr kumimoji="1" lang="en-US" altLang="ja-JP" dirty="0"/>
              <a:t> </a:t>
            </a:r>
            <a:r>
              <a:rPr kumimoji="1" lang="ja-JP" altLang="en-US" dirty="0"/>
              <a:t>といった構造体もあるが、</a:t>
            </a:r>
            <a:r>
              <a:rPr kumimoji="1" lang="ja-JP" altLang="en-US" baseline="0" dirty="0"/>
              <a:t> </a:t>
            </a:r>
            <a:r>
              <a:rPr kumimoji="1" lang="en-US" altLang="ja-JP" baseline="0" dirty="0"/>
              <a:t>kind, </a:t>
            </a:r>
            <a:r>
              <a:rPr kumimoji="1" lang="en-US" altLang="ja-JP" baseline="0" dirty="0" err="1"/>
              <a:t>attr</a:t>
            </a:r>
            <a:r>
              <a:rPr kumimoji="1" lang="en-US" altLang="ja-JP" baseline="0" dirty="0"/>
              <a:t> </a:t>
            </a:r>
            <a:r>
              <a:rPr kumimoji="1" lang="ja-JP" altLang="en-US" baseline="0" dirty="0"/>
              <a:t>を持ち、</a:t>
            </a:r>
            <a:r>
              <a:rPr kumimoji="1" lang="en-US" altLang="ja-JP" baseline="0" dirty="0" err="1"/>
              <a:t>lineno</a:t>
            </a:r>
            <a:r>
              <a:rPr kumimoji="1" lang="en-US" altLang="ja-JP" baseline="0" dirty="0"/>
              <a:t> </a:t>
            </a:r>
            <a:r>
              <a:rPr kumimoji="1" lang="ja-JP" altLang="en-US" baseline="0" dirty="0"/>
              <a:t>を包含し、 </a:t>
            </a:r>
            <a:r>
              <a:rPr kumimoji="1" lang="en-US" altLang="ja-JP" baseline="0" dirty="0"/>
              <a:t>0</a:t>
            </a:r>
            <a:r>
              <a:rPr kumimoji="1" lang="ja-JP" altLang="en-US" baseline="0" dirty="0"/>
              <a:t>以上の子ノードを持つ というのは同じ</a:t>
            </a:r>
            <a:endParaRPr kumimoji="1" lang="en-US" altLang="ja-JP" baseline="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399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449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ruby </a:t>
            </a:r>
            <a:r>
              <a:rPr kumimoji="1" lang="ja-JP" altLang="en-US" dirty="0"/>
              <a:t>は </a:t>
            </a:r>
            <a:r>
              <a:rPr kumimoji="1" lang="en-US" altLang="ja-JP" dirty="0"/>
              <a:t>105</a:t>
            </a:r>
            <a:r>
              <a:rPr kumimoji="1" lang="ja-JP" altLang="en-US" dirty="0"/>
              <a:t>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118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515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814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653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9249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991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4209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470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733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2118C-D611-4F46-AEA5-240F18B0E458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783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243642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962000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950257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134657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798320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0205372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580938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450480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32463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759919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451624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6A533-BFC6-4CAA-85A4-09D78C8FC26D}" type="datetimeFigureOut">
              <a:rPr kumimoji="1" lang="ja-JP" altLang="en-US" smtClean="0"/>
              <a:t>2016/12/13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A6DB9-2B76-4E7B-88B4-95EBDF92B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281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php.net/manual/ja/function.assert.ph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kic/php-ast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golemon/astki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sy/phan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oakitestapp.herokuapp.com/phpast/webapp/" TargetMode="External"/><Relationship Id="rId2" Type="http://schemas.openxmlformats.org/officeDocument/2006/relationships/hyperlink" Target="https://github.com/do-aki/phpas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do_aki\Pictures\Camera\COOLPIX P100\DCIM\102NIKON\DSCN07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3384375"/>
          </a:xfrm>
        </p:spPr>
        <p:txBody>
          <a:bodyPr>
            <a:noAutofit/>
          </a:bodyPr>
          <a:lstStyle/>
          <a:p>
            <a:r>
              <a:rPr lang="en-US" altLang="ja-JP" sz="10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PHP </a:t>
            </a:r>
            <a:r>
              <a:rPr kumimoji="1" lang="en-US" altLang="ja-JP" sz="10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AST </a:t>
            </a:r>
            <a:br>
              <a:rPr kumimoji="1" lang="en-US" altLang="ja-JP" sz="10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kumimoji="1" lang="ja-JP" altLang="en-US" sz="10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徹底解説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563888" y="5013176"/>
            <a:ext cx="4968552" cy="1296144"/>
          </a:xfrm>
          <a:solidFill>
            <a:schemeClr val="tx1">
              <a:alpha val="30000"/>
            </a:schemeClr>
          </a:solidFill>
        </p:spPr>
        <p:txBody>
          <a:bodyPr>
            <a:normAutofit fontScale="85000" lnSpcReduction="10000"/>
          </a:bodyPr>
          <a:lstStyle/>
          <a:p>
            <a:pPr algn="r"/>
            <a:r>
              <a:rPr lang="en-US" altLang="ja-JP" dirty="0">
                <a:solidFill>
                  <a:schemeClr val="bg1"/>
                </a:solidFill>
              </a:rPr>
              <a:t>2016/11/03 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en-US" altLang="ja-JP" dirty="0">
                <a:solidFill>
                  <a:schemeClr val="bg1"/>
                </a:solidFill>
              </a:rPr>
              <a:t>PHP Conference Japan 2016</a:t>
            </a:r>
          </a:p>
          <a:p>
            <a:pPr algn="r"/>
            <a:r>
              <a:rPr kumimoji="1" lang="en-US" altLang="ja-JP" dirty="0" err="1">
                <a:solidFill>
                  <a:schemeClr val="bg1"/>
                </a:solidFill>
              </a:rPr>
              <a:t>do_aki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A6DB9-2B76-4E7B-88B4-95EBDF92BF92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678178" y="6488668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updated </a:t>
            </a:r>
            <a:r>
              <a:rPr lang="en-US" altLang="ja-JP" dirty="0" smtClean="0">
                <a:solidFill>
                  <a:schemeClr val="bg1"/>
                </a:solidFill>
              </a:rPr>
              <a:t>2016-12-13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43124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/>
          </a:bodyPr>
          <a:lstStyle/>
          <a:p>
            <a:r>
              <a:rPr lang="en-US" altLang="ja-JP" dirty="0"/>
              <a:t>Syntax Analysis</a:t>
            </a:r>
            <a:br>
              <a:rPr lang="en-US" altLang="ja-JP" dirty="0"/>
            </a:br>
            <a:r>
              <a:rPr lang="ja-JP" altLang="en-US" dirty="0"/>
              <a:t>構文解析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777283"/>
          </a:xfrm>
        </p:spPr>
        <p:txBody>
          <a:bodyPr/>
          <a:lstStyle/>
          <a:p>
            <a:r>
              <a:rPr kumimoji="1" lang="ja-JP" altLang="en-US" dirty="0"/>
              <a:t>トークンの並びから構文を導く</a:t>
            </a:r>
            <a:endParaRPr kumimoji="1" lang="en-US" altLang="ja-JP" dirty="0"/>
          </a:p>
          <a:p>
            <a:r>
              <a:rPr lang="ja-JP" altLang="en-US" dirty="0"/>
              <a:t>構文に応じた</a:t>
            </a:r>
            <a:r>
              <a:rPr lang="en-US" altLang="ja-JP" dirty="0"/>
              <a:t>AST</a:t>
            </a:r>
            <a:r>
              <a:rPr lang="ja-JP" altLang="en-US" dirty="0"/>
              <a:t>を構築する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該当する構文が見つからないときは </a:t>
            </a:r>
            <a:r>
              <a:rPr lang="en-US" altLang="ja-JP" dirty="0"/>
              <a:t>Parse Error (7.0 </a:t>
            </a:r>
            <a:r>
              <a:rPr lang="ja-JP" altLang="en-US" dirty="0"/>
              <a:t>から </a:t>
            </a:r>
            <a:r>
              <a:rPr lang="en-US" altLang="ja-JP" dirty="0"/>
              <a:t>Exception)</a:t>
            </a:r>
          </a:p>
        </p:txBody>
      </p:sp>
    </p:spTree>
    <p:extLst>
      <p:ext uri="{BB962C8B-B14F-4D97-AF65-F5344CB8AC3E}">
        <p14:creationId xmlns:p14="http://schemas.microsoft.com/office/powerpoint/2010/main" val="2390369274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構文解析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1605764"/>
            <a:ext cx="8229600" cy="479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0" tIns="180000" rIns="360000" bIns="180000" rtlCol="0">
            <a:spAutoFit/>
          </a:bodyPr>
          <a:lstStyle/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kumimoji="1" lang="en-US" altLang="ja-JP" sz="3200" dirty="0"/>
          </a:p>
        </p:txBody>
      </p:sp>
      <p:sp>
        <p:nvSpPr>
          <p:cNvPr id="6" name="正方形/長方形 5"/>
          <p:cNvSpPr/>
          <p:nvPr/>
        </p:nvSpPr>
        <p:spPr>
          <a:xfrm>
            <a:off x="774316" y="2740143"/>
            <a:ext cx="195064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T_FUNCTION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843808" y="2740143"/>
            <a:ext cx="129614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T_STRING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47472" y="2740143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(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6250744" y="2740143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688584" y="2740143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{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74316" y="4688648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}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412526" y="3729394"/>
            <a:ext cx="1183940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T_ECHO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627784" y="3729095"/>
            <a:ext cx="3622960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T_ENCAPSED_AND_WHITESPACE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6300192" y="3729095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;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762068" y="5658231"/>
            <a:ext cx="124560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T_STRING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070460" y="5658231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(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995442" y="5658231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4391978" y="5658231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;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74316" y="1772816"/>
            <a:ext cx="165618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T_OPEN_TAG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684503" y="2740143"/>
            <a:ext cx="148233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T_VARIABLE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71096" y="5658231"/>
            <a:ext cx="148233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T_VARIABLE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614899" y="2515932"/>
            <a:ext cx="6621397" cy="2816207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function declaration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620460" y="5445224"/>
            <a:ext cx="6621397" cy="838546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function call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357324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7" y="0"/>
            <a:ext cx="9123352" cy="682072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0072" y="3933056"/>
            <a:ext cx="4258816" cy="1143000"/>
          </a:xfrm>
        </p:spPr>
        <p:txBody>
          <a:bodyPr>
            <a:normAutofit/>
          </a:bodyPr>
          <a:lstStyle/>
          <a:p>
            <a:r>
              <a:rPr lang="en-US" altLang="ja-JP" dirty="0"/>
              <a:t>AST</a:t>
            </a:r>
            <a:r>
              <a:rPr lang="ja-JP" altLang="en-US" dirty="0"/>
              <a:t>構築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sz="1800" dirty="0"/>
              <a:t>(by do-</a:t>
            </a:r>
            <a:r>
              <a:rPr lang="en-US" altLang="ja-JP" sz="1800" dirty="0" err="1"/>
              <a:t>aki</a:t>
            </a:r>
            <a:r>
              <a:rPr lang="en-US" altLang="ja-JP" sz="1800" dirty="0"/>
              <a:t>/</a:t>
            </a:r>
            <a:r>
              <a:rPr lang="en-US" altLang="ja-JP" sz="1800" dirty="0" err="1"/>
              <a:t>phpast</a:t>
            </a:r>
            <a:r>
              <a:rPr lang="en-US" altLang="ja-JP" sz="1800" dirty="0"/>
              <a:t>)</a:t>
            </a:r>
            <a:endParaRPr kumimoji="1" lang="ja-JP" altLang="en-US" sz="3100" dirty="0"/>
          </a:p>
        </p:txBody>
      </p:sp>
    </p:spTree>
    <p:extLst>
      <p:ext uri="{BB962C8B-B14F-4D97-AF65-F5344CB8AC3E}">
        <p14:creationId xmlns:p14="http://schemas.microsoft.com/office/powerpoint/2010/main" val="3383633764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/>
          </a:bodyPr>
          <a:lstStyle/>
          <a:p>
            <a:r>
              <a:rPr lang="en-US" altLang="ja-JP" dirty="0"/>
              <a:t>Bytecode Generation</a:t>
            </a:r>
            <a:br>
              <a:rPr lang="en-US" altLang="ja-JP" dirty="0"/>
            </a:br>
            <a:r>
              <a:rPr lang="en-US" altLang="ja-JP" dirty="0"/>
              <a:t>Opcode</a:t>
            </a:r>
            <a:r>
              <a:rPr lang="ja-JP" altLang="en-US" dirty="0"/>
              <a:t>生成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403244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AST</a:t>
            </a:r>
            <a:r>
              <a:rPr kumimoji="1" lang="ja-JP" altLang="en-US" dirty="0"/>
              <a:t> を解析して </a:t>
            </a:r>
            <a:r>
              <a:rPr kumimoji="1" lang="en-US" altLang="ja-JP" dirty="0"/>
              <a:t>Opcode</a:t>
            </a:r>
            <a:r>
              <a:rPr kumimoji="1" lang="ja-JP" altLang="en-US" dirty="0"/>
              <a:t> </a:t>
            </a:r>
            <a:r>
              <a:rPr lang="ja-JP" altLang="en-US" dirty="0"/>
              <a:t>を生成</a:t>
            </a:r>
            <a:endParaRPr lang="en-US" altLang="ja-JP" dirty="0"/>
          </a:p>
          <a:p>
            <a:r>
              <a:rPr lang="ja-JP" altLang="en-US" dirty="0"/>
              <a:t>狭義のコンパイル</a:t>
            </a:r>
            <a:r>
              <a:rPr lang="en-US" altLang="ja-JP" sz="2600" dirty="0"/>
              <a:t>(</a:t>
            </a:r>
            <a:r>
              <a:rPr lang="en-US" altLang="ja-JP" sz="2600" dirty="0" err="1"/>
              <a:t>zend_compile.c</a:t>
            </a:r>
            <a:r>
              <a:rPr lang="en-US" altLang="ja-JP" sz="2600" dirty="0"/>
              <a:t>)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いくつかの最適化が施される（後述）</a:t>
            </a:r>
            <a:endParaRPr kumimoji="1" lang="en-US" altLang="ja-JP" dirty="0"/>
          </a:p>
          <a:p>
            <a:endParaRPr lang="en-US" altLang="ja-JP" dirty="0"/>
          </a:p>
          <a:p>
            <a:pPr>
              <a:lnSpc>
                <a:spcPct val="110000"/>
              </a:lnSpc>
            </a:pPr>
            <a:r>
              <a:rPr lang="ja-JP" altLang="en-US" dirty="0"/>
              <a:t>構文としては正しいが不正なコードは </a:t>
            </a:r>
            <a:r>
              <a:rPr lang="en-US" altLang="ja-JP" dirty="0"/>
              <a:t>Compile</a:t>
            </a:r>
            <a:r>
              <a:rPr lang="ja-JP" altLang="en-US" dirty="0"/>
              <a:t> </a:t>
            </a:r>
            <a:r>
              <a:rPr lang="en-US" altLang="ja-JP" dirty="0"/>
              <a:t>Error (Fatal error)</a:t>
            </a:r>
            <a:r>
              <a:rPr lang="ja-JP" altLang="en-US" dirty="0"/>
              <a:t> </a:t>
            </a:r>
            <a:endParaRPr lang="en-US" altLang="ja-JP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ja-JP" sz="1300" dirty="0"/>
              <a:t> 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>  ex: </a:t>
            </a:r>
            <a:r>
              <a:rPr lang="en-US" altLang="ja-JP" dirty="0" err="1"/>
              <a:t>const</a:t>
            </a:r>
            <a:r>
              <a:rPr lang="en-US" altLang="ja-JP" dirty="0"/>
              <a:t> A = 1 + f();</a:t>
            </a:r>
          </a:p>
        </p:txBody>
      </p:sp>
    </p:spTree>
    <p:extLst>
      <p:ext uri="{BB962C8B-B14F-4D97-AF65-F5344CB8AC3E}">
        <p14:creationId xmlns:p14="http://schemas.microsoft.com/office/powerpoint/2010/main" val="991143788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Opcode (</a:t>
            </a:r>
            <a:r>
              <a:rPr kumimoji="1" lang="en-US" altLang="ja-JP" dirty="0" err="1" smtClean="0"/>
              <a:t>vld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76064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400" dirty="0"/>
              <a:t>line     #* E I O op              fetch  </a:t>
            </a:r>
            <a:r>
              <a:rPr lang="en-US" altLang="ja-JP" sz="1400" dirty="0" err="1"/>
              <a:t>ext</a:t>
            </a:r>
            <a:r>
              <a:rPr lang="en-US" altLang="ja-JP" sz="1400" dirty="0"/>
              <a:t>  return  operands</a:t>
            </a:r>
          </a:p>
          <a:p>
            <a:pPr marL="0" indent="0">
              <a:buNone/>
            </a:pPr>
            <a:r>
              <a:rPr lang="en-US" altLang="ja-JP" sz="1400" dirty="0"/>
              <a:t>----------------------------------------------------------------</a:t>
            </a:r>
          </a:p>
          <a:p>
            <a:pPr marL="0" indent="0">
              <a:buNone/>
            </a:pPr>
            <a:r>
              <a:rPr lang="en-US" altLang="ja-JP" sz="1400" dirty="0"/>
              <a:t>   2     0  E &gt;   RECV                     !0</a:t>
            </a:r>
          </a:p>
          <a:p>
            <a:pPr marL="0" indent="0">
              <a:buNone/>
            </a:pPr>
            <a:r>
              <a:rPr lang="en-US" altLang="ja-JP" sz="1400" dirty="0"/>
              <a:t>   3     1        NOP</a:t>
            </a:r>
          </a:p>
          <a:p>
            <a:pPr marL="0" indent="0">
              <a:buNone/>
            </a:pPr>
            <a:r>
              <a:rPr lang="en-US" altLang="ja-JP" sz="1400" dirty="0"/>
              <a:t>         2        FAST_CONCAT              ~1      'HELLO+', !0</a:t>
            </a:r>
          </a:p>
          <a:p>
            <a:pPr marL="0" indent="0">
              <a:buNone/>
            </a:pPr>
            <a:r>
              <a:rPr lang="en-US" altLang="ja-JP" sz="1400" dirty="0"/>
              <a:t>         3        ECHO                             ~1</a:t>
            </a:r>
          </a:p>
          <a:p>
            <a:pPr marL="0" indent="0">
              <a:buNone/>
            </a:pPr>
            <a:r>
              <a:rPr lang="en-US" altLang="ja-JP" sz="1400" dirty="0"/>
              <a:t>   4     4      &gt; RETURN                           null</a:t>
            </a:r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en-US" altLang="ja-JP" sz="1400" dirty="0"/>
              <a:t>line     #* E I O op              fetch  </a:t>
            </a:r>
            <a:r>
              <a:rPr lang="en-US" altLang="ja-JP" sz="1400" dirty="0" err="1"/>
              <a:t>ext</a:t>
            </a:r>
            <a:r>
              <a:rPr lang="en-US" altLang="ja-JP" sz="1400" dirty="0"/>
              <a:t>  return  operands</a:t>
            </a:r>
          </a:p>
          <a:p>
            <a:pPr marL="0" indent="0">
              <a:buNone/>
            </a:pPr>
            <a:r>
              <a:rPr lang="en-US" altLang="ja-JP" sz="1400" dirty="0"/>
              <a:t>----------------------------------------------------------------</a:t>
            </a:r>
          </a:p>
          <a:p>
            <a:pPr marL="0" indent="0">
              <a:buNone/>
            </a:pPr>
            <a:r>
              <a:rPr lang="en-US" altLang="ja-JP" sz="1400" dirty="0"/>
              <a:t>   2     0  E &gt;   NOP</a:t>
            </a:r>
          </a:p>
          <a:p>
            <a:pPr marL="0" indent="0">
              <a:buNone/>
            </a:pPr>
            <a:r>
              <a:rPr lang="en-US" altLang="ja-JP" sz="1400" dirty="0"/>
              <a:t>   6     1        INIT_FCALL                          'hello'</a:t>
            </a:r>
          </a:p>
          <a:p>
            <a:pPr marL="0" indent="0">
              <a:buNone/>
            </a:pPr>
            <a:r>
              <a:rPr lang="en-US" altLang="ja-JP" sz="1400" dirty="0"/>
              <a:t>         2        SEND_VAL                            '</a:t>
            </a:r>
            <a:r>
              <a:rPr lang="en-US" altLang="ja-JP" sz="1400" dirty="0" err="1"/>
              <a:t>php</a:t>
            </a:r>
            <a:r>
              <a:rPr lang="en-US" altLang="ja-JP" sz="1400" dirty="0"/>
              <a:t>'</a:t>
            </a:r>
          </a:p>
          <a:p>
            <a:pPr marL="0" indent="0">
              <a:buNone/>
            </a:pPr>
            <a:r>
              <a:rPr lang="en-US" altLang="ja-JP" sz="1400" dirty="0"/>
              <a:t>         3        DO_FCALL                 0</a:t>
            </a:r>
          </a:p>
          <a:p>
            <a:pPr marL="0" indent="0">
              <a:buNone/>
            </a:pPr>
            <a:r>
              <a:rPr lang="en-US" altLang="ja-JP" sz="1400" dirty="0"/>
              <a:t>         4      &gt; RETURN                              1</a:t>
            </a:r>
          </a:p>
        </p:txBody>
      </p:sp>
      <p:sp>
        <p:nvSpPr>
          <p:cNvPr id="5" name="吹き出し: 折線 7"/>
          <p:cNvSpPr/>
          <p:nvPr/>
        </p:nvSpPr>
        <p:spPr>
          <a:xfrm>
            <a:off x="7380312" y="1340768"/>
            <a:ext cx="1106153" cy="2448272"/>
          </a:xfrm>
          <a:prstGeom prst="accentCallout1">
            <a:avLst>
              <a:gd name="adj1" fmla="val 18750"/>
              <a:gd name="adj2" fmla="val -8333"/>
              <a:gd name="adj3" fmla="val 27073"/>
              <a:gd name="adj4" fmla="val -2764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function </a:t>
            </a:r>
          </a:p>
          <a:p>
            <a:pPr algn="ctr"/>
            <a:r>
              <a:rPr lang="en-US" altLang="ja-JP" sz="1600" dirty="0"/>
              <a:t>hello()</a:t>
            </a:r>
            <a:endParaRPr kumimoji="1" lang="ja-JP" altLang="en-US" sz="1600" dirty="0"/>
          </a:p>
        </p:txBody>
      </p:sp>
      <p:sp>
        <p:nvSpPr>
          <p:cNvPr id="6" name="吹き出し: 折線 7"/>
          <p:cNvSpPr/>
          <p:nvPr/>
        </p:nvSpPr>
        <p:spPr>
          <a:xfrm>
            <a:off x="7380312" y="4149080"/>
            <a:ext cx="1106153" cy="2448272"/>
          </a:xfrm>
          <a:prstGeom prst="accentCallout1">
            <a:avLst>
              <a:gd name="adj1" fmla="val 18750"/>
              <a:gd name="adj2" fmla="val -8333"/>
              <a:gd name="adj3" fmla="val 29732"/>
              <a:gd name="adj4" fmla="val -233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call </a:t>
            </a:r>
          </a:p>
          <a:p>
            <a:pPr algn="ctr"/>
            <a:r>
              <a:rPr lang="en-US" altLang="ja-JP" sz="1600" dirty="0"/>
              <a:t>hello()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85327048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この章のまとめ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php</a:t>
            </a:r>
            <a:r>
              <a:rPr kumimoji="1" lang="en-US" altLang="ja-JP" dirty="0"/>
              <a:t> </a:t>
            </a:r>
            <a:r>
              <a:rPr kumimoji="1" lang="ja-JP" altLang="en-US" dirty="0"/>
              <a:t>はコンパイラを持っている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基本的には </a:t>
            </a:r>
            <a:r>
              <a:rPr kumimoji="1" lang="en-US" altLang="ja-JP" dirty="0" err="1"/>
              <a:t>php</a:t>
            </a:r>
            <a:r>
              <a:rPr kumimoji="1" lang="en-US" altLang="ja-JP" dirty="0"/>
              <a:t> </a:t>
            </a:r>
            <a:r>
              <a:rPr kumimoji="1" lang="ja-JP" altLang="en-US" dirty="0"/>
              <a:t>スクリプトを読み込む度にコンパイルが行われる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字句解析、構文解析、</a:t>
            </a:r>
            <a:r>
              <a:rPr kumimoji="1" lang="en-US" altLang="ja-JP" dirty="0"/>
              <a:t>Opcode</a:t>
            </a:r>
            <a:r>
              <a:rPr kumimoji="1" lang="ja-JP" altLang="en-US" dirty="0"/>
              <a:t>生成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構文解析の結果 </a:t>
            </a:r>
            <a:r>
              <a:rPr lang="en-US" altLang="ja-JP" dirty="0"/>
              <a:t>AST </a:t>
            </a:r>
            <a:r>
              <a:rPr lang="ja-JP" altLang="en-US" dirty="0"/>
              <a:t>が生成される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7405743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o\Shared\Dropbox\Dropbox\Documents\20161103 PHPCon2016\autumn-1765636_1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88720" y="-144016"/>
            <a:ext cx="10541240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851525"/>
          </a:xfrm>
        </p:spPr>
        <p:txBody>
          <a:bodyPr>
            <a:normAutofit/>
          </a:bodyPr>
          <a:lstStyle/>
          <a:p>
            <a:r>
              <a:rPr lang="ja-JP" altLang="en-US" sz="7200" dirty="0">
                <a:solidFill>
                  <a:schemeClr val="bg1"/>
                </a:solidFill>
              </a:rPr>
              <a:t>第</a:t>
            </a:r>
            <a:r>
              <a:rPr lang="en-US" altLang="ja-JP" sz="7200" dirty="0">
                <a:solidFill>
                  <a:schemeClr val="bg1"/>
                </a:solidFill>
              </a:rPr>
              <a:t>2</a:t>
            </a:r>
            <a:r>
              <a:rPr lang="ja-JP" altLang="en-US" sz="7200" dirty="0">
                <a:solidFill>
                  <a:schemeClr val="bg1"/>
                </a:solidFill>
              </a:rPr>
              <a:t>章</a:t>
            </a:r>
            <a:r>
              <a:rPr lang="en-US" altLang="ja-JP" sz="7200" dirty="0">
                <a:solidFill>
                  <a:schemeClr val="bg1"/>
                </a:solidFill>
              </a:rPr>
              <a:t/>
            </a:r>
            <a:br>
              <a:rPr lang="en-US" altLang="ja-JP" sz="7200" dirty="0">
                <a:solidFill>
                  <a:schemeClr val="bg1"/>
                </a:solidFill>
              </a:rPr>
            </a:br>
            <a:r>
              <a:rPr lang="en-US" altLang="ja-JP" sz="7200" dirty="0">
                <a:solidFill>
                  <a:schemeClr val="bg1"/>
                </a:solidFill>
              </a:rPr>
              <a:t>AST</a:t>
            </a:r>
            <a:r>
              <a:rPr lang="ja-JP" altLang="en-US" sz="7200" dirty="0">
                <a:solidFill>
                  <a:schemeClr val="bg1"/>
                </a:solidFill>
              </a:rPr>
              <a:t>導入によって</a:t>
            </a:r>
            <a:r>
              <a:rPr lang="en-US" altLang="ja-JP" sz="7200" dirty="0">
                <a:solidFill>
                  <a:schemeClr val="bg1"/>
                </a:solidFill>
              </a:rPr>
              <a:t/>
            </a:r>
            <a:br>
              <a:rPr lang="en-US" altLang="ja-JP" sz="7200" dirty="0">
                <a:solidFill>
                  <a:schemeClr val="bg1"/>
                </a:solidFill>
              </a:rPr>
            </a:br>
            <a:r>
              <a:rPr lang="ja-JP" altLang="en-US" sz="7200" dirty="0">
                <a:solidFill>
                  <a:schemeClr val="bg1"/>
                </a:solidFill>
              </a:rPr>
              <a:t>変わったこと</a:t>
            </a:r>
            <a:endParaRPr kumimoji="1" lang="ja-JP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58873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cf.</a:t>
            </a:r>
            <a:r>
              <a:rPr kumimoji="1" lang="ja-JP" altLang="en-US" dirty="0"/>
              <a:t>コンパイルの流れ</a:t>
            </a:r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6831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吹き出し: 折線 5"/>
          <p:cNvSpPr/>
          <p:nvPr/>
        </p:nvSpPr>
        <p:spPr>
          <a:xfrm>
            <a:off x="6743031" y="5157192"/>
            <a:ext cx="2376264" cy="49919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0960"/>
              <a:gd name="adj6" fmla="val 10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狭義のコンパイル</a:t>
            </a:r>
          </a:p>
        </p:txBody>
      </p:sp>
      <p:sp>
        <p:nvSpPr>
          <p:cNvPr id="8" name="吹き出し: 折線 7"/>
          <p:cNvSpPr/>
          <p:nvPr/>
        </p:nvSpPr>
        <p:spPr>
          <a:xfrm>
            <a:off x="5220072" y="2348880"/>
            <a:ext cx="1728192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4502"/>
              <a:gd name="adj6" fmla="val -4063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AST </a:t>
            </a:r>
            <a:r>
              <a:rPr lang="ja-JP" altLang="en-US" dirty="0"/>
              <a:t>を生成</a:t>
            </a:r>
            <a:endParaRPr kumimoji="1" lang="ja-JP" altLang="en-US" dirty="0"/>
          </a:p>
        </p:txBody>
      </p:sp>
      <p:sp>
        <p:nvSpPr>
          <p:cNvPr id="7" name="吹き出し: 折線 6"/>
          <p:cNvSpPr/>
          <p:nvPr/>
        </p:nvSpPr>
        <p:spPr>
          <a:xfrm>
            <a:off x="1979712" y="5154761"/>
            <a:ext cx="1872208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5285"/>
              <a:gd name="adj6" fmla="val -3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トークンに分解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182919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753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ja-JP" sz="4800" dirty="0">
                <a:solidFill>
                  <a:prstClr val="black"/>
                </a:solidFill>
              </a:rPr>
              <a:t>php5</a:t>
            </a:r>
            <a:r>
              <a:rPr lang="en-US" altLang="ja-JP" sz="3200" dirty="0">
                <a:solidFill>
                  <a:prstClr val="black"/>
                </a:solidFill>
              </a:rPr>
              <a:t> (1 pass / 151</a:t>
            </a:r>
            <a:r>
              <a:rPr lang="ja-JP" altLang="en-US" sz="3200" dirty="0">
                <a:solidFill>
                  <a:prstClr val="black"/>
                </a:solidFill>
              </a:rPr>
              <a:t>構文</a:t>
            </a:r>
            <a:r>
              <a:rPr lang="en-US" altLang="ja-JP" sz="3200" dirty="0">
                <a:solidFill>
                  <a:prstClr val="black"/>
                </a:solidFill>
              </a:rPr>
              <a:t>(5.6))</a:t>
            </a:r>
            <a:endParaRPr lang="ja-JP" altLang="en-US" sz="3200" dirty="0">
              <a:solidFill>
                <a:prstClr val="black"/>
              </a:solidFill>
              <a:cs typeface="+mn-cs"/>
            </a:endParaRPr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990508"/>
              </p:ext>
            </p:extLst>
          </p:nvPr>
        </p:nvGraphicFramePr>
        <p:xfrm>
          <a:off x="457200" y="1600200"/>
          <a:ext cx="8229600" cy="118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タイトル 1"/>
          <p:cNvSpPr txBox="1">
            <a:spLocks/>
          </p:cNvSpPr>
          <p:nvPr/>
        </p:nvSpPr>
        <p:spPr>
          <a:xfrm>
            <a:off x="467544" y="3573016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 dirty="0">
                <a:solidFill>
                  <a:prstClr val="black"/>
                </a:solidFill>
              </a:rPr>
              <a:t>php7</a:t>
            </a:r>
            <a:r>
              <a:rPr lang="en-US" altLang="ja-JP" sz="2800" dirty="0">
                <a:solidFill>
                  <a:prstClr val="black"/>
                </a:solidFill>
              </a:rPr>
              <a:t> </a:t>
            </a:r>
            <a:r>
              <a:rPr lang="en-US" altLang="ja-JP" sz="3200" dirty="0">
                <a:solidFill>
                  <a:prstClr val="black"/>
                </a:solidFill>
              </a:rPr>
              <a:t>(2 pass / 127</a:t>
            </a:r>
            <a:r>
              <a:rPr lang="ja-JP" altLang="en-US" sz="3200" dirty="0">
                <a:solidFill>
                  <a:prstClr val="black"/>
                </a:solidFill>
              </a:rPr>
              <a:t>構文</a:t>
            </a:r>
            <a:r>
              <a:rPr lang="en-US" altLang="ja-JP" sz="3200" dirty="0">
                <a:solidFill>
                  <a:prstClr val="black"/>
                </a:solidFill>
              </a:rPr>
              <a:t>(7.0))</a:t>
            </a:r>
            <a:endParaRPr lang="ja-JP" altLang="en-US" sz="3200" dirty="0"/>
          </a:p>
        </p:txBody>
      </p:sp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2592730916"/>
              </p:ext>
            </p:extLst>
          </p:nvPr>
        </p:nvGraphicFramePr>
        <p:xfrm>
          <a:off x="467544" y="4941168"/>
          <a:ext cx="8229600" cy="122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08826302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753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altLang="ja-JP" sz="4800" dirty="0">
                <a:solidFill>
                  <a:prstClr val="black"/>
                </a:solidFill>
              </a:rPr>
              <a:t>php5</a:t>
            </a:r>
            <a:r>
              <a:rPr lang="en-US" altLang="ja-JP" sz="3200" dirty="0">
                <a:solidFill>
                  <a:prstClr val="black"/>
                </a:solidFill>
              </a:rPr>
              <a:t> (1 pass / 151</a:t>
            </a:r>
            <a:r>
              <a:rPr lang="ja-JP" altLang="en-US" sz="3200" dirty="0">
                <a:solidFill>
                  <a:prstClr val="black"/>
                </a:solidFill>
              </a:rPr>
              <a:t>構文</a:t>
            </a:r>
            <a:r>
              <a:rPr lang="en-US" altLang="ja-JP" sz="3200" dirty="0">
                <a:solidFill>
                  <a:prstClr val="black"/>
                </a:solidFill>
              </a:rPr>
              <a:t>(5.6))</a:t>
            </a:r>
            <a:endParaRPr lang="ja-JP" altLang="en-US" sz="3200" dirty="0">
              <a:solidFill>
                <a:prstClr val="black"/>
              </a:solidFill>
              <a:cs typeface="+mn-cs"/>
            </a:endParaRPr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118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タイトル 1"/>
          <p:cNvSpPr txBox="1">
            <a:spLocks/>
          </p:cNvSpPr>
          <p:nvPr/>
        </p:nvSpPr>
        <p:spPr>
          <a:xfrm>
            <a:off x="467544" y="3573016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 dirty="0">
                <a:solidFill>
                  <a:prstClr val="black"/>
                </a:solidFill>
              </a:rPr>
              <a:t>php7</a:t>
            </a:r>
            <a:r>
              <a:rPr lang="en-US" altLang="ja-JP" sz="2800" dirty="0">
                <a:solidFill>
                  <a:prstClr val="black"/>
                </a:solidFill>
              </a:rPr>
              <a:t> </a:t>
            </a:r>
            <a:r>
              <a:rPr lang="en-US" altLang="ja-JP" sz="3200" dirty="0">
                <a:solidFill>
                  <a:prstClr val="black"/>
                </a:solidFill>
              </a:rPr>
              <a:t>(2 pass / 127</a:t>
            </a:r>
            <a:r>
              <a:rPr lang="ja-JP" altLang="en-US" sz="3200" dirty="0">
                <a:solidFill>
                  <a:prstClr val="black"/>
                </a:solidFill>
              </a:rPr>
              <a:t>構文</a:t>
            </a:r>
            <a:r>
              <a:rPr lang="en-US" altLang="ja-JP" sz="3200" dirty="0">
                <a:solidFill>
                  <a:prstClr val="black"/>
                </a:solidFill>
              </a:rPr>
              <a:t>(7.0))</a:t>
            </a:r>
            <a:endParaRPr lang="ja-JP" altLang="en-US" sz="3200" dirty="0"/>
          </a:p>
        </p:txBody>
      </p:sp>
      <p:graphicFrame>
        <p:nvGraphicFramePr>
          <p:cNvPr id="6" name="図表 5"/>
          <p:cNvGraphicFramePr/>
          <p:nvPr>
            <p:extLst/>
          </p:nvPr>
        </p:nvGraphicFramePr>
        <p:xfrm>
          <a:off x="467544" y="4941168"/>
          <a:ext cx="8229600" cy="1224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円/楕円 6"/>
          <p:cNvSpPr/>
          <p:nvPr/>
        </p:nvSpPr>
        <p:spPr>
          <a:xfrm rot="20636759">
            <a:off x="917453" y="887694"/>
            <a:ext cx="6624736" cy="1584176"/>
          </a:xfrm>
          <a:prstGeom prst="ellipse">
            <a:avLst/>
          </a:prstGeom>
          <a:solidFill>
            <a:schemeClr val="accent2">
              <a:alpha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600" dirty="0"/>
              <a:t>複雑</a:t>
            </a:r>
          </a:p>
        </p:txBody>
      </p:sp>
      <p:sp>
        <p:nvSpPr>
          <p:cNvPr id="8" name="吹き出し: 円形 7"/>
          <p:cNvSpPr/>
          <p:nvPr/>
        </p:nvSpPr>
        <p:spPr>
          <a:xfrm>
            <a:off x="3203848" y="3356994"/>
            <a:ext cx="4680520" cy="1484636"/>
          </a:xfrm>
          <a:prstGeom prst="wedgeEllipseCallout">
            <a:avLst>
              <a:gd name="adj1" fmla="val -14833"/>
              <a:gd name="adj2" fmla="val 88641"/>
            </a:avLst>
          </a:prstGeom>
          <a:solidFill>
            <a:schemeClr val="accent6">
              <a:alpha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/>
              <a:t>最適化の余地</a:t>
            </a:r>
          </a:p>
        </p:txBody>
      </p:sp>
    </p:spTree>
    <p:extLst>
      <p:ext uri="{BB962C8B-B14F-4D97-AF65-F5344CB8AC3E}">
        <p14:creationId xmlns:p14="http://schemas.microsoft.com/office/powerpoint/2010/main" val="12089750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@</a:t>
            </a:r>
            <a:r>
              <a:rPr kumimoji="1" lang="en-US" altLang="ja-JP" dirty="0" err="1"/>
              <a:t>do_aki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2" descr="D:\Do\Shared\Dropbox\Dropbox\Photos\square_b10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827584"/>
            <a:ext cx="9289035" cy="928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-108520" y="-171400"/>
            <a:ext cx="9505055" cy="727280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33716" y="2741729"/>
            <a:ext cx="5220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b="1" dirty="0">
                <a:solidFill>
                  <a:schemeClr val="accent6"/>
                </a:solidFill>
                <a:latin typeface="+mj-lt"/>
                <a:ea typeface="Segoe UI" pitchFamily="34" charset="0"/>
                <a:cs typeface="Segoe UI" pitchFamily="34" charset="0"/>
              </a:rPr>
              <a:t>＠</a:t>
            </a:r>
            <a:r>
              <a:rPr kumimoji="1" lang="en-US" altLang="ja-JP" sz="88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do_aki</a:t>
            </a:r>
            <a:endParaRPr kumimoji="1" lang="ja-JP" altLang="en-US" sz="8800" b="1" dirty="0">
              <a:solidFill>
                <a:schemeClr val="bg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3527" y="6108681"/>
            <a:ext cx="352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http://do-aki.net/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2" descr="C:\Users\do_aki\Documents\My Dropbox\Documents\GLT\logo-mark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3160" y="5786761"/>
            <a:ext cx="2128744" cy="7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38138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4682"/>
          </a:xfrm>
        </p:spPr>
        <p:txBody>
          <a:bodyPr>
            <a:normAutofit/>
          </a:bodyPr>
          <a:lstStyle/>
          <a:p>
            <a:r>
              <a:rPr kumimoji="1" lang="en-US" altLang="ja-JP" sz="7200" dirty="0"/>
              <a:t>Opcode</a:t>
            </a:r>
            <a:r>
              <a:rPr kumimoji="1" lang="ja-JP" altLang="en-US" sz="7200" dirty="0"/>
              <a:t>生成時の</a:t>
            </a:r>
            <a:r>
              <a:rPr kumimoji="1" lang="en-US" altLang="ja-JP" sz="7200" dirty="0"/>
              <a:t/>
            </a:r>
            <a:br>
              <a:rPr kumimoji="1" lang="en-US" altLang="ja-JP" sz="7200" dirty="0"/>
            </a:br>
            <a:r>
              <a:rPr kumimoji="1" lang="ja-JP" altLang="en-US" sz="7200" dirty="0"/>
              <a:t>最適化例</a:t>
            </a:r>
          </a:p>
        </p:txBody>
      </p:sp>
    </p:spTree>
    <p:extLst>
      <p:ext uri="{BB962C8B-B14F-4D97-AF65-F5344CB8AC3E}">
        <p14:creationId xmlns:p14="http://schemas.microsoft.com/office/powerpoint/2010/main" val="453411983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定数の畳み込み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457200" y="1540622"/>
            <a:ext cx="8229600" cy="1656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3200" dirty="0"/>
              <a:t>$</a:t>
            </a:r>
            <a:r>
              <a:rPr lang="en-US" altLang="ja-JP" sz="3200" dirty="0" err="1"/>
              <a:t>sec_in_day</a:t>
            </a:r>
            <a:r>
              <a:rPr lang="en-US" altLang="ja-JP" sz="3200" dirty="0"/>
              <a:t> = 60 * 60 * 24;</a:t>
            </a:r>
          </a:p>
          <a:p>
            <a:endParaRPr lang="en-US" altLang="ja-JP" sz="3200" dirty="0"/>
          </a:p>
          <a:p>
            <a:r>
              <a:rPr lang="en-US" altLang="ja-JP" sz="3200" dirty="0"/>
              <a:t>$</a:t>
            </a:r>
            <a:r>
              <a:rPr lang="en-US" altLang="ja-JP" sz="3200" dirty="0" err="1"/>
              <a:t>sec_in_day</a:t>
            </a:r>
            <a:r>
              <a:rPr lang="en-US" altLang="ja-JP" sz="3200" dirty="0"/>
              <a:t> = 86400;</a:t>
            </a:r>
            <a:endParaRPr lang="ja-JP" altLang="en-US" sz="3200" dirty="0"/>
          </a:p>
        </p:txBody>
      </p:sp>
      <p:sp>
        <p:nvSpPr>
          <p:cNvPr id="9" name="矢印: 右 8"/>
          <p:cNvSpPr/>
          <p:nvPr/>
        </p:nvSpPr>
        <p:spPr>
          <a:xfrm rot="5400000">
            <a:off x="3239852" y="1376772"/>
            <a:ext cx="360040" cy="20162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04048" y="3203684"/>
            <a:ext cx="399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</a:t>
            </a:r>
            <a:r>
              <a:rPr lang="ja-JP" altLang="en-US" dirty="0"/>
              <a:t>実は </a:t>
            </a:r>
            <a:r>
              <a:rPr lang="en-US" altLang="ja-JP" dirty="0" err="1"/>
              <a:t>OpCache</a:t>
            </a:r>
            <a:r>
              <a:rPr lang="en-US" altLang="ja-JP" dirty="0"/>
              <a:t> </a:t>
            </a:r>
            <a:r>
              <a:rPr lang="ja-JP" altLang="en-US" dirty="0"/>
              <a:t>でも行われている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457200" y="4033664"/>
            <a:ext cx="8311952" cy="2275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2800" b="1" dirty="0"/>
              <a:t>class</a:t>
            </a:r>
            <a:r>
              <a:rPr lang="en-US" altLang="ja-JP" sz="2800" dirty="0"/>
              <a:t> A { </a:t>
            </a:r>
            <a:r>
              <a:rPr lang="en-US" altLang="ja-JP" sz="2800" b="1" dirty="0" err="1"/>
              <a:t>const</a:t>
            </a:r>
            <a:r>
              <a:rPr lang="en-US" altLang="ja-JP" sz="2800" dirty="0"/>
              <a:t> HOGE =</a:t>
            </a:r>
            <a:r>
              <a:rPr lang="ja-JP" altLang="en-US" sz="2800" dirty="0"/>
              <a:t> </a:t>
            </a:r>
            <a:r>
              <a:rPr lang="en-US" altLang="ja-JP" sz="2800" dirty="0">
                <a:solidFill>
                  <a:schemeClr val="accent6"/>
                </a:solidFill>
              </a:rPr>
              <a:t>‘</a:t>
            </a:r>
            <a:r>
              <a:rPr lang="en-US" altLang="ja-JP" sz="2800" dirty="0" err="1">
                <a:solidFill>
                  <a:schemeClr val="accent6"/>
                </a:solidFill>
              </a:rPr>
              <a:t>hoge</a:t>
            </a:r>
            <a:r>
              <a:rPr lang="en-US" altLang="ja-JP" sz="2800" dirty="0">
                <a:solidFill>
                  <a:schemeClr val="accent6"/>
                </a:solidFill>
              </a:rPr>
              <a:t>‘</a:t>
            </a:r>
            <a:r>
              <a:rPr lang="en-US" altLang="ja-JP" sz="2800" dirty="0"/>
              <a:t>; }</a:t>
            </a:r>
          </a:p>
          <a:p>
            <a:endParaRPr lang="en-US" altLang="ja-JP" sz="2800" dirty="0"/>
          </a:p>
          <a:p>
            <a:r>
              <a:rPr lang="en-US" altLang="ja-JP" sz="2800" dirty="0"/>
              <a:t>echo A::HOGE;</a:t>
            </a:r>
          </a:p>
          <a:p>
            <a:endParaRPr lang="en-US" altLang="ja-JP" sz="2800" dirty="0"/>
          </a:p>
          <a:p>
            <a:r>
              <a:rPr lang="en-US" altLang="ja-JP" sz="2800" dirty="0"/>
              <a:t>echo </a:t>
            </a:r>
            <a:r>
              <a:rPr lang="en-US" altLang="ja-JP" sz="2800" dirty="0">
                <a:solidFill>
                  <a:schemeClr val="accent6"/>
                </a:solidFill>
              </a:rPr>
              <a:t>‘</a:t>
            </a:r>
            <a:r>
              <a:rPr lang="en-US" altLang="ja-JP" sz="2800" dirty="0" err="1">
                <a:solidFill>
                  <a:schemeClr val="accent6"/>
                </a:solidFill>
              </a:rPr>
              <a:t>hoge</a:t>
            </a:r>
            <a:r>
              <a:rPr lang="en-US" altLang="ja-JP" sz="2800" dirty="0">
                <a:solidFill>
                  <a:schemeClr val="accent6"/>
                </a:solidFill>
              </a:rPr>
              <a:t>‘</a:t>
            </a:r>
            <a:r>
              <a:rPr lang="en-US" altLang="ja-JP" sz="2800" dirty="0"/>
              <a:t>;</a:t>
            </a:r>
          </a:p>
          <a:p>
            <a:endParaRPr lang="ja-JP" altLang="en-US" sz="2800" dirty="0"/>
          </a:p>
          <a:p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625552" y="5138028"/>
            <a:ext cx="5338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コンパイル時点で定義済みの定数に対してのみ有効</a:t>
            </a:r>
            <a:endParaRPr lang="en-US" altLang="ja-JP" sz="1600" dirty="0"/>
          </a:p>
          <a:p>
            <a:r>
              <a:rPr lang="ja-JP" altLang="en-US" sz="1600" dirty="0"/>
              <a:t>（</a:t>
            </a:r>
            <a:r>
              <a:rPr lang="en-US" altLang="ja-JP" sz="1600" dirty="0"/>
              <a:t>autoload </a:t>
            </a:r>
            <a:r>
              <a:rPr lang="ja-JP" altLang="en-US" sz="1600" dirty="0"/>
              <a:t>より </a:t>
            </a:r>
            <a:r>
              <a:rPr lang="en-US" altLang="ja-JP" sz="1600" dirty="0"/>
              <a:t>pre include </a:t>
            </a:r>
            <a:r>
              <a:rPr lang="ja-JP" altLang="en-US" sz="1600" dirty="0" err="1"/>
              <a:t>のほうが</a:t>
            </a:r>
            <a:r>
              <a:rPr lang="ja-JP" altLang="en-US" sz="1600" dirty="0"/>
              <a:t>効きやすい）</a:t>
            </a:r>
            <a:endParaRPr kumimoji="1" lang="ja-JP" altLang="en-US" sz="1600" dirty="0"/>
          </a:p>
        </p:txBody>
      </p:sp>
      <p:sp>
        <p:nvSpPr>
          <p:cNvPr id="13" name="矢印: 右 12"/>
          <p:cNvSpPr/>
          <p:nvPr/>
        </p:nvSpPr>
        <p:spPr>
          <a:xfrm rot="5400000">
            <a:off x="1655676" y="4534671"/>
            <a:ext cx="360040" cy="20162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539491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静的関数展開</a:t>
            </a:r>
            <a:r>
              <a:rPr lang="en-US" altLang="ja-JP" dirty="0"/>
              <a:t>(</a:t>
            </a:r>
            <a:r>
              <a:rPr lang="ja-JP" altLang="en-US" dirty="0"/>
              <a:t>定数化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1761059"/>
          </a:xfrm>
        </p:spPr>
        <p:txBody>
          <a:bodyPr>
            <a:normAutofit/>
          </a:bodyPr>
          <a:lstStyle/>
          <a:p>
            <a:r>
              <a:rPr lang="ja-JP" altLang="en-US" dirty="0"/>
              <a:t>関数呼び出しコストの削減</a:t>
            </a:r>
            <a:endParaRPr kumimoji="1" lang="en-US" altLang="ja-JP" dirty="0"/>
          </a:p>
          <a:p>
            <a:r>
              <a:rPr kumimoji="1" lang="ja-JP" altLang="en-US" dirty="0"/>
              <a:t>定数畳み込みとの組み合わせも有効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en-US" altLang="ja-JP" dirty="0"/>
              <a:t>ex: </a:t>
            </a:r>
            <a:r>
              <a:rPr lang="en-US" altLang="ja-JP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strlen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chemeClr val="accent6"/>
                </a:solidFill>
              </a:rPr>
              <a:t>’</a:t>
            </a:r>
            <a:r>
              <a:rPr lang="en-US" altLang="ja-JP" dirty="0" err="1">
                <a:solidFill>
                  <a:schemeClr val="accent6"/>
                </a:solidFill>
              </a:rPr>
              <a:t>hoge</a:t>
            </a:r>
            <a:r>
              <a:rPr lang="en-US" altLang="ja-JP" dirty="0">
                <a:solidFill>
                  <a:schemeClr val="accent6"/>
                </a:solidFill>
              </a:rPr>
              <a:t>’</a:t>
            </a:r>
            <a:r>
              <a:rPr lang="en-US" altLang="ja-JP" dirty="0"/>
              <a:t>) + 1 -&gt; 5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57200" y="1556792"/>
            <a:ext cx="8229600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strlen</a:t>
            </a:r>
            <a:r>
              <a:rPr lang="en-US" altLang="ja-JP" sz="3200" dirty="0"/>
              <a:t>(</a:t>
            </a:r>
            <a:r>
              <a:rPr lang="en-US" altLang="ja-JP" sz="3200" dirty="0">
                <a:solidFill>
                  <a:schemeClr val="accent6"/>
                </a:solidFill>
              </a:rPr>
              <a:t>’</a:t>
            </a:r>
            <a:r>
              <a:rPr lang="en-US" altLang="ja-JP" sz="3200" dirty="0" err="1">
                <a:solidFill>
                  <a:schemeClr val="accent6"/>
                </a:solidFill>
              </a:rPr>
              <a:t>hoge</a:t>
            </a:r>
            <a:r>
              <a:rPr lang="en-US" altLang="ja-JP" sz="3200" dirty="0">
                <a:solidFill>
                  <a:schemeClr val="accent6"/>
                </a:solidFill>
              </a:rPr>
              <a:t>’</a:t>
            </a:r>
            <a:r>
              <a:rPr lang="en-US" altLang="ja-JP" sz="3200" dirty="0"/>
              <a:t>) </a:t>
            </a:r>
            <a:r>
              <a:rPr lang="ja-JP" altLang="en-US" sz="3200" dirty="0"/>
              <a:t>  </a:t>
            </a:r>
            <a:r>
              <a:rPr lang="en-US" altLang="ja-JP" sz="3200" dirty="0"/>
              <a:t>-&gt; 4</a:t>
            </a:r>
          </a:p>
          <a:p>
            <a:pPr>
              <a:lnSpc>
                <a:spcPct val="150000"/>
              </a:lnSpc>
            </a:pP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ord</a:t>
            </a:r>
            <a:r>
              <a:rPr lang="en-US" altLang="ja-JP" sz="3200" dirty="0">
                <a:solidFill>
                  <a:schemeClr val="tx1"/>
                </a:solidFill>
              </a:rPr>
              <a:t>(</a:t>
            </a:r>
            <a:r>
              <a:rPr lang="en-US" altLang="ja-JP" sz="3200" dirty="0">
                <a:solidFill>
                  <a:schemeClr val="accent6"/>
                </a:solidFill>
              </a:rPr>
              <a:t>’A’</a:t>
            </a:r>
            <a:r>
              <a:rPr lang="en-US" altLang="ja-JP" sz="3200" dirty="0">
                <a:solidFill>
                  <a:schemeClr val="tx1"/>
                </a:solidFill>
              </a:rPr>
              <a:t>)         -&gt; 65 / 7.1</a:t>
            </a:r>
            <a:r>
              <a:rPr lang="ja-JP" altLang="en-US" sz="3200" dirty="0">
                <a:solidFill>
                  <a:schemeClr val="tx1"/>
                </a:solidFill>
              </a:rPr>
              <a:t>～</a:t>
            </a:r>
            <a:endParaRPr lang="en-US" altLang="ja-JP" sz="3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</a:t>
            </a:r>
            <a:r>
              <a:rPr lang="en-US" altLang="ja-JP" sz="3200" dirty="0">
                <a:solidFill>
                  <a:schemeClr val="tx1"/>
                </a:solidFill>
              </a:rPr>
              <a:t>(</a:t>
            </a:r>
            <a:r>
              <a:rPr lang="en-US" altLang="ja-JP" sz="3200" dirty="0">
                <a:solidFill>
                  <a:schemeClr val="accent6"/>
                </a:solidFill>
              </a:rPr>
              <a:t>65</a:t>
            </a:r>
            <a:r>
              <a:rPr lang="en-US" altLang="ja-JP" sz="3200" dirty="0">
                <a:solidFill>
                  <a:schemeClr val="tx1"/>
                </a:solidFill>
              </a:rPr>
              <a:t>)          -&gt; ‘A‘ / 7.1</a:t>
            </a:r>
            <a:r>
              <a:rPr lang="ja-JP" altLang="en-US" sz="3200" dirty="0">
                <a:solidFill>
                  <a:schemeClr val="tx1"/>
                </a:solidFill>
              </a:rPr>
              <a:t>～</a:t>
            </a:r>
            <a:r>
              <a:rPr lang="en-US" altLang="ja-JP" sz="3200" dirty="0">
                <a:solidFill>
                  <a:schemeClr val="tx1"/>
                </a:solidFill>
              </a:rPr>
              <a:t> 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887133737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静的関数展開</a:t>
            </a:r>
            <a:r>
              <a:rPr lang="en-US" altLang="ja-JP" dirty="0"/>
              <a:t>(call)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3501008"/>
            <a:ext cx="8229600" cy="2625155"/>
          </a:xfrm>
        </p:spPr>
        <p:txBody>
          <a:bodyPr/>
          <a:lstStyle/>
          <a:p>
            <a:r>
              <a:rPr kumimoji="1" lang="en-US" altLang="ja-JP" dirty="0" err="1"/>
              <a:t>defined_func</a:t>
            </a:r>
            <a:r>
              <a:rPr kumimoji="1" lang="ja-JP" altLang="en-US" dirty="0"/>
              <a:t>が定義済みの場合のみ展開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コンパイル時点で定義済みの関数に対してのみ発生 </a:t>
            </a:r>
            <a:r>
              <a:rPr lang="en-US" altLang="ja-JP" dirty="0"/>
              <a:t>(</a:t>
            </a:r>
            <a:r>
              <a:rPr lang="ja-JP" altLang="en-US" dirty="0"/>
              <a:t>定数と同様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57200" y="1556792"/>
            <a:ext cx="8229600" cy="2952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ja-JP" sz="2800" b="1" dirty="0">
                <a:solidFill>
                  <a:schemeClr val="tx1"/>
                </a:solidFill>
              </a:rPr>
              <a:t>function</a:t>
            </a:r>
            <a:r>
              <a:rPr lang="en-US" altLang="ja-JP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</a:rPr>
              <a:t>func</a:t>
            </a:r>
            <a:r>
              <a:rPr lang="en-US" altLang="ja-JP" sz="2800" dirty="0">
                <a:solidFill>
                  <a:schemeClr val="tx1"/>
                </a:solidFill>
              </a:rPr>
              <a:t>() {}</a:t>
            </a:r>
          </a:p>
          <a:p>
            <a:pPr>
              <a:lnSpc>
                <a:spcPct val="250000"/>
              </a:lnSpc>
            </a:pPr>
            <a:r>
              <a:rPr lang="en-US" altLang="ja-JP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call_user_func</a:t>
            </a:r>
            <a:r>
              <a:rPr lang="en-US" altLang="ja-JP" sz="2800" dirty="0"/>
              <a:t>(</a:t>
            </a:r>
            <a:r>
              <a:rPr lang="en-US" altLang="ja-JP" sz="2800" dirty="0">
                <a:solidFill>
                  <a:schemeClr val="accent6"/>
                </a:solidFill>
              </a:rPr>
              <a:t>’</a:t>
            </a:r>
            <a:r>
              <a:rPr lang="en-US" altLang="ja-JP" sz="2800" dirty="0" err="1">
                <a:solidFill>
                  <a:schemeClr val="accent6"/>
                </a:solidFill>
              </a:rPr>
              <a:t>func</a:t>
            </a:r>
            <a:r>
              <a:rPr lang="en-US" altLang="ja-JP" sz="2800" dirty="0">
                <a:solidFill>
                  <a:schemeClr val="accent6"/>
                </a:solidFill>
              </a:rPr>
              <a:t>’</a:t>
            </a:r>
            <a:r>
              <a:rPr lang="en-US" altLang="ja-JP" sz="2800" dirty="0"/>
              <a:t>); </a:t>
            </a:r>
          </a:p>
          <a:p>
            <a:pPr>
              <a:lnSpc>
                <a:spcPct val="250000"/>
              </a:lnSpc>
            </a:pPr>
            <a:r>
              <a:rPr lang="en-US" altLang="ja-JP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</a:t>
            </a:r>
            <a:r>
              <a:rPr lang="en-US" altLang="ja-JP" sz="2800" dirty="0"/>
              <a:t>();</a:t>
            </a:r>
          </a:p>
        </p:txBody>
      </p:sp>
      <p:sp>
        <p:nvSpPr>
          <p:cNvPr id="5" name="矢印: 右 4"/>
          <p:cNvSpPr/>
          <p:nvPr/>
        </p:nvSpPr>
        <p:spPr>
          <a:xfrm rot="5400000">
            <a:off x="1655676" y="2672916"/>
            <a:ext cx="360040" cy="20162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3419872" y="3827769"/>
            <a:ext cx="5211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実際には、ほぼ等価であるものの若干異なり、</a:t>
            </a:r>
            <a:endParaRPr lang="en-US" altLang="ja-JP" sz="1600" dirty="0"/>
          </a:p>
          <a:p>
            <a:r>
              <a:rPr lang="en-US" altLang="ja-JP" sz="1600" dirty="0"/>
              <a:t>EXT_FCALL_BEGIN / EXT_FCALL_END </a:t>
            </a:r>
            <a:r>
              <a:rPr lang="ja-JP" altLang="en-US" sz="1600" dirty="0"/>
              <a:t>が発行されない</a:t>
            </a:r>
          </a:p>
        </p:txBody>
      </p:sp>
    </p:spTree>
    <p:extLst>
      <p:ext uri="{BB962C8B-B14F-4D97-AF65-F5344CB8AC3E}">
        <p14:creationId xmlns:p14="http://schemas.microsoft.com/office/powerpoint/2010/main" val="3927993489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en-US" dirty="0"/>
              <a:t>静的関数展開</a:t>
            </a:r>
            <a:r>
              <a:rPr lang="en-US" altLang="ja-JP" dirty="0"/>
              <a:t>(cast)</a:t>
            </a:r>
            <a:r>
              <a:rPr lang="ja-JP" altLang="en-US" dirty="0"/>
              <a:t> </a:t>
            </a:r>
            <a:r>
              <a:rPr lang="en-US" altLang="ja-JP" dirty="0"/>
              <a:t>/ 7.1</a:t>
            </a:r>
            <a:r>
              <a:rPr lang="ja-JP" altLang="en-US" dirty="0"/>
              <a:t>～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57200" y="1556792"/>
            <a:ext cx="8229600" cy="4248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boolval</a:t>
            </a:r>
            <a:r>
              <a:rPr lang="en-US" altLang="ja-JP" sz="3200" dirty="0">
                <a:solidFill>
                  <a:schemeClr val="tx1"/>
                </a:solidFill>
              </a:rPr>
              <a:t>($</a:t>
            </a:r>
            <a:r>
              <a:rPr lang="en-US" altLang="ja-JP" sz="3200" dirty="0" err="1">
                <a:solidFill>
                  <a:schemeClr val="tx1"/>
                </a:solidFill>
              </a:rPr>
              <a:t>var</a:t>
            </a:r>
            <a:r>
              <a:rPr lang="en-US" altLang="ja-JP" sz="3200" dirty="0">
                <a:solidFill>
                  <a:schemeClr val="tx1"/>
                </a:solidFill>
              </a:rPr>
              <a:t>)   -&gt; (</a:t>
            </a:r>
            <a:r>
              <a:rPr lang="en-US" altLang="ja-JP" sz="3200" b="1" dirty="0">
                <a:solidFill>
                  <a:schemeClr val="tx1"/>
                </a:solidFill>
              </a:rPr>
              <a:t>bool</a:t>
            </a:r>
            <a:r>
              <a:rPr lang="en-US" altLang="ja-JP" sz="3200" dirty="0">
                <a:solidFill>
                  <a:schemeClr val="tx1"/>
                </a:solidFill>
              </a:rPr>
              <a:t>)$</a:t>
            </a:r>
            <a:r>
              <a:rPr lang="en-US" altLang="ja-JP" sz="3200" dirty="0" err="1">
                <a:solidFill>
                  <a:schemeClr val="tx1"/>
                </a:solidFill>
              </a:rPr>
              <a:t>var</a:t>
            </a:r>
            <a:endParaRPr lang="en-US" altLang="ja-JP" sz="3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intval</a:t>
            </a:r>
            <a:r>
              <a:rPr lang="en-US" altLang="ja-JP" sz="3200" dirty="0">
                <a:solidFill>
                  <a:schemeClr val="tx1"/>
                </a:solidFill>
              </a:rPr>
              <a:t>($</a:t>
            </a:r>
            <a:r>
              <a:rPr lang="en-US" altLang="ja-JP" sz="3200" dirty="0" err="1">
                <a:solidFill>
                  <a:schemeClr val="tx1"/>
                </a:solidFill>
              </a:rPr>
              <a:t>var</a:t>
            </a:r>
            <a:r>
              <a:rPr lang="en-US" altLang="ja-JP" sz="3200" dirty="0">
                <a:solidFill>
                  <a:schemeClr val="tx1"/>
                </a:solidFill>
              </a:rPr>
              <a:t>)    -&gt; (</a:t>
            </a:r>
            <a:r>
              <a:rPr lang="en-US" altLang="ja-JP" sz="3200" b="1" dirty="0" err="1">
                <a:solidFill>
                  <a:schemeClr val="tx1"/>
                </a:solidFill>
              </a:rPr>
              <a:t>int</a:t>
            </a:r>
            <a:r>
              <a:rPr lang="en-US" altLang="ja-JP" sz="3200" dirty="0">
                <a:solidFill>
                  <a:schemeClr val="tx1"/>
                </a:solidFill>
              </a:rPr>
              <a:t>)$</a:t>
            </a:r>
            <a:r>
              <a:rPr lang="en-US" altLang="ja-JP" sz="3200" dirty="0" err="1">
                <a:solidFill>
                  <a:schemeClr val="tx1"/>
                </a:solidFill>
              </a:rPr>
              <a:t>var</a:t>
            </a:r>
            <a:endParaRPr lang="en-US" altLang="ja-JP" sz="3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floatval</a:t>
            </a:r>
            <a:r>
              <a:rPr lang="en-US" altLang="ja-JP" sz="3200" dirty="0">
                <a:solidFill>
                  <a:schemeClr val="tx1"/>
                </a:solidFill>
              </a:rPr>
              <a:t>($</a:t>
            </a:r>
            <a:r>
              <a:rPr lang="en-US" altLang="ja-JP" sz="3200" dirty="0" err="1">
                <a:solidFill>
                  <a:schemeClr val="tx1"/>
                </a:solidFill>
              </a:rPr>
              <a:t>var</a:t>
            </a:r>
            <a:r>
              <a:rPr lang="en-US" altLang="ja-JP" sz="3200" dirty="0">
                <a:solidFill>
                  <a:schemeClr val="tx1"/>
                </a:solidFill>
              </a:rPr>
              <a:t>)  -&gt; (</a:t>
            </a:r>
            <a:r>
              <a:rPr lang="en-US" altLang="ja-JP" sz="3200" b="1" dirty="0">
                <a:solidFill>
                  <a:schemeClr val="tx1"/>
                </a:solidFill>
              </a:rPr>
              <a:t>float</a:t>
            </a:r>
            <a:r>
              <a:rPr lang="en-US" altLang="ja-JP" sz="3200" dirty="0">
                <a:solidFill>
                  <a:schemeClr val="tx1"/>
                </a:solidFill>
              </a:rPr>
              <a:t>)$</a:t>
            </a:r>
            <a:r>
              <a:rPr lang="en-US" altLang="ja-JP" sz="3200" dirty="0" err="1">
                <a:solidFill>
                  <a:schemeClr val="tx1"/>
                </a:solidFill>
              </a:rPr>
              <a:t>var</a:t>
            </a:r>
            <a:endParaRPr lang="en-US" altLang="ja-JP" sz="3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doubleval</a:t>
            </a:r>
            <a:r>
              <a:rPr lang="en-US" altLang="ja-JP" sz="3200" dirty="0">
                <a:solidFill>
                  <a:schemeClr val="tx1"/>
                </a:solidFill>
              </a:rPr>
              <a:t>($</a:t>
            </a:r>
            <a:r>
              <a:rPr lang="en-US" altLang="ja-JP" sz="3200" dirty="0" err="1">
                <a:solidFill>
                  <a:schemeClr val="tx1"/>
                </a:solidFill>
              </a:rPr>
              <a:t>var</a:t>
            </a:r>
            <a:r>
              <a:rPr lang="en-US" altLang="ja-JP" sz="3200" dirty="0">
                <a:solidFill>
                  <a:schemeClr val="tx1"/>
                </a:solidFill>
              </a:rPr>
              <a:t>) -&gt; (</a:t>
            </a:r>
            <a:r>
              <a:rPr lang="en-US" altLang="ja-JP" sz="3200" b="1" dirty="0">
                <a:solidFill>
                  <a:schemeClr val="tx1"/>
                </a:solidFill>
              </a:rPr>
              <a:t>float</a:t>
            </a:r>
            <a:r>
              <a:rPr lang="en-US" altLang="ja-JP" sz="3200" dirty="0">
                <a:solidFill>
                  <a:schemeClr val="tx1"/>
                </a:solidFill>
              </a:rPr>
              <a:t>)$</a:t>
            </a:r>
            <a:r>
              <a:rPr lang="en-US" altLang="ja-JP" sz="3200" dirty="0" err="1">
                <a:solidFill>
                  <a:schemeClr val="tx1"/>
                </a:solidFill>
              </a:rPr>
              <a:t>var</a:t>
            </a:r>
            <a:endParaRPr lang="en-US" altLang="ja-JP" sz="3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strval</a:t>
            </a:r>
            <a:r>
              <a:rPr lang="en-US" altLang="ja-JP" sz="3200" dirty="0">
                <a:solidFill>
                  <a:schemeClr val="tx1"/>
                </a:solidFill>
              </a:rPr>
              <a:t>($</a:t>
            </a:r>
            <a:r>
              <a:rPr lang="en-US" altLang="ja-JP" sz="3200" dirty="0" err="1">
                <a:solidFill>
                  <a:schemeClr val="tx1"/>
                </a:solidFill>
              </a:rPr>
              <a:t>var</a:t>
            </a:r>
            <a:r>
              <a:rPr lang="en-US" altLang="ja-JP" sz="3200" dirty="0">
                <a:solidFill>
                  <a:schemeClr val="tx1"/>
                </a:solidFill>
              </a:rPr>
              <a:t>)    -&gt; (</a:t>
            </a:r>
            <a:r>
              <a:rPr lang="en-US" altLang="ja-JP" sz="3200" b="1" dirty="0">
                <a:solidFill>
                  <a:schemeClr val="tx1"/>
                </a:solidFill>
              </a:rPr>
              <a:t>string</a:t>
            </a:r>
            <a:r>
              <a:rPr lang="en-US" altLang="ja-JP" sz="3200" dirty="0">
                <a:solidFill>
                  <a:schemeClr val="tx1"/>
                </a:solidFill>
              </a:rPr>
              <a:t>)$</a:t>
            </a:r>
            <a:r>
              <a:rPr lang="en-US" altLang="ja-JP" sz="3200" dirty="0" err="1">
                <a:solidFill>
                  <a:schemeClr val="tx1"/>
                </a:solidFill>
              </a:rPr>
              <a:t>var</a:t>
            </a:r>
            <a:endParaRPr lang="en-US" altLang="ja-JP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672146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ja-JP" altLang="en-US" dirty="0"/>
              <a:t>静的関数展開</a:t>
            </a:r>
            <a:r>
              <a:rPr lang="en-US" altLang="ja-JP" dirty="0"/>
              <a:t>(Opcode</a:t>
            </a:r>
            <a:r>
              <a:rPr lang="ja-JP" altLang="en-US" dirty="0"/>
              <a:t>変換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57200" y="1556792"/>
            <a:ext cx="8229600" cy="3888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is_null</a:t>
            </a:r>
            <a:r>
              <a:rPr lang="en-US" altLang="ja-JP" sz="3200" dirty="0">
                <a:solidFill>
                  <a:schemeClr val="tx1"/>
                </a:solidFill>
              </a:rPr>
              <a:t>/</a:t>
            </a: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is_bool</a:t>
            </a:r>
            <a:r>
              <a:rPr lang="en-US" altLang="ja-JP" sz="3200" dirty="0">
                <a:solidFill>
                  <a:schemeClr val="tx1"/>
                </a:solidFill>
              </a:rPr>
              <a:t>/</a:t>
            </a: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is_long</a:t>
            </a:r>
            <a:r>
              <a:rPr lang="en-US" altLang="ja-JP" sz="3200" dirty="0">
                <a:solidFill>
                  <a:schemeClr val="tx1"/>
                </a:solidFill>
              </a:rPr>
              <a:t>/</a:t>
            </a: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is_int</a:t>
            </a:r>
            <a:r>
              <a:rPr lang="en-US" altLang="ja-JP" sz="3200" dirty="0">
                <a:solidFill>
                  <a:schemeClr val="tx1"/>
                </a:solidFill>
              </a:rPr>
              <a:t>/</a:t>
            </a: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is_integer</a:t>
            </a:r>
            <a:r>
              <a:rPr lang="en-US" altLang="ja-JP" sz="3200" dirty="0">
                <a:solidFill>
                  <a:schemeClr val="tx1"/>
                </a:solidFill>
              </a:rPr>
              <a:t>/</a:t>
            </a: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is_float</a:t>
            </a:r>
            <a:r>
              <a:rPr lang="en-US" altLang="ja-JP" sz="3200" dirty="0">
                <a:solidFill>
                  <a:schemeClr val="tx1"/>
                </a:solidFill>
              </a:rPr>
              <a:t>/</a:t>
            </a: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is_double</a:t>
            </a:r>
            <a:r>
              <a:rPr lang="en-US" altLang="ja-JP" sz="3200" dirty="0">
                <a:solidFill>
                  <a:schemeClr val="tx1"/>
                </a:solidFill>
              </a:rPr>
              <a:t>/</a:t>
            </a: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is_real</a:t>
            </a:r>
            <a:r>
              <a:rPr lang="en-US" altLang="ja-JP" sz="3200" dirty="0">
                <a:solidFill>
                  <a:schemeClr val="tx1"/>
                </a:solidFill>
              </a:rPr>
              <a:t>/</a:t>
            </a: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is_string</a:t>
            </a:r>
            <a:r>
              <a:rPr lang="en-US" altLang="ja-JP" sz="3200" dirty="0">
                <a:solidFill>
                  <a:schemeClr val="tx1"/>
                </a:solidFill>
              </a:rPr>
              <a:t>/</a:t>
            </a: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is_array</a:t>
            </a:r>
            <a:r>
              <a:rPr lang="en-US" altLang="ja-JP" sz="3200" dirty="0">
                <a:solidFill>
                  <a:schemeClr val="tx1"/>
                </a:solidFill>
              </a:rPr>
              <a:t>/</a:t>
            </a: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is_object</a:t>
            </a:r>
            <a:r>
              <a:rPr lang="en-US" altLang="ja-JP" sz="3200" dirty="0">
                <a:solidFill>
                  <a:schemeClr val="tx1"/>
                </a:solidFill>
              </a:rPr>
              <a:t>/</a:t>
            </a:r>
            <a:r>
              <a:rPr lang="en-US" altLang="ja-JP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is_resource</a:t>
            </a:r>
            <a:r>
              <a:rPr lang="ja-JP" altLang="en-US" sz="3200" dirty="0"/>
              <a:t> </a:t>
            </a:r>
            <a:r>
              <a:rPr lang="en-US" altLang="ja-JP" sz="3200" dirty="0"/>
              <a:t>-&gt; TYPE_CHECK Op</a:t>
            </a:r>
          </a:p>
          <a:p>
            <a:pPr>
              <a:lnSpc>
                <a:spcPct val="150000"/>
              </a:lnSpc>
            </a:pPr>
            <a:r>
              <a:rPr lang="en-US" altLang="ja-JP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defined</a:t>
            </a:r>
            <a:r>
              <a:rPr lang="en-US" altLang="ja-JP" sz="3200" dirty="0"/>
              <a:t> -&gt; DEFINED Op</a:t>
            </a:r>
          </a:p>
        </p:txBody>
      </p:sp>
    </p:spTree>
    <p:extLst>
      <p:ext uri="{BB962C8B-B14F-4D97-AF65-F5344CB8AC3E}">
        <p14:creationId xmlns:p14="http://schemas.microsoft.com/office/powerpoint/2010/main" val="3843550443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静的関数展開の無効化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静的関数展開は、</a:t>
            </a:r>
            <a:r>
              <a:rPr lang="en-US" altLang="ja-JP" dirty="0"/>
              <a:t> CG(</a:t>
            </a:r>
            <a:r>
              <a:rPr lang="en-US" altLang="ja-JP" dirty="0" err="1"/>
              <a:t>compiler_options</a:t>
            </a:r>
            <a:r>
              <a:rPr lang="en-US" altLang="ja-JP" dirty="0"/>
              <a:t>) </a:t>
            </a:r>
            <a:r>
              <a:rPr lang="ja-JP" altLang="en-US" dirty="0"/>
              <a:t>に </a:t>
            </a:r>
            <a:r>
              <a:rPr lang="en-US" altLang="ja-JP" dirty="0"/>
              <a:t>ZEND_COMPILE_NO_BUILTINS </a:t>
            </a:r>
            <a:r>
              <a:rPr lang="ja-JP" altLang="en-US" dirty="0"/>
              <a:t>をセットすることで無効にできる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CG(</a:t>
            </a:r>
            <a:r>
              <a:rPr lang="en-US" altLang="ja-JP" dirty="0" err="1"/>
              <a:t>compiler_options</a:t>
            </a:r>
            <a:r>
              <a:rPr lang="en-US" altLang="ja-JP" dirty="0"/>
              <a:t>) </a:t>
            </a:r>
            <a:r>
              <a:rPr lang="ja-JP" altLang="en-US" dirty="0"/>
              <a:t>に </a:t>
            </a:r>
            <a:r>
              <a:rPr lang="en-US" altLang="ja-JP" dirty="0"/>
              <a:t>ZEND_COMPILE_NO_BUILTINS </a:t>
            </a:r>
            <a:r>
              <a:rPr lang="ja-JP" altLang="en-US" dirty="0"/>
              <a:t>ビットをセットすることで静的関数展開を無効にできる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 smtClean="0"/>
              <a:t>拡張</a:t>
            </a:r>
            <a:r>
              <a:rPr lang="ja-JP" altLang="en-US" dirty="0"/>
              <a:t>ならば、</a:t>
            </a:r>
            <a:r>
              <a:rPr lang="en-US" altLang="ja-JP" dirty="0"/>
              <a:t> CG(</a:t>
            </a:r>
            <a:r>
              <a:rPr lang="en-US" altLang="ja-JP" dirty="0" err="1"/>
              <a:t>compiler_options</a:t>
            </a:r>
            <a:r>
              <a:rPr lang="en-US" altLang="ja-JP" dirty="0"/>
              <a:t>) </a:t>
            </a:r>
            <a:r>
              <a:rPr lang="ja-JP" altLang="en-US" dirty="0"/>
              <a:t>を制御可能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4037981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静的</a:t>
            </a:r>
            <a:r>
              <a:rPr kumimoji="1" lang="en-US" altLang="ja-JP" dirty="0" err="1"/>
              <a:t>zval</a:t>
            </a:r>
            <a:r>
              <a:rPr kumimoji="1" lang="ja-JP" altLang="en-US" dirty="0"/>
              <a:t>構築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85331" y="3024380"/>
            <a:ext cx="6861836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sz="3200" dirty="0"/>
              <a:t>INIT_ARRAY(1)        -&gt; temp</a:t>
            </a:r>
          </a:p>
          <a:p>
            <a:r>
              <a:rPr lang="en-US" altLang="ja-JP" sz="3200" dirty="0"/>
              <a:t>ADD_ARRAY_ELEMENT(2) -&gt; temp</a:t>
            </a:r>
          </a:p>
          <a:p>
            <a:r>
              <a:rPr lang="en-US" altLang="ja-JP" sz="3200" dirty="0"/>
              <a:t>ADD_ARRAY_ELEMENT(3) -&gt; temp</a:t>
            </a:r>
            <a:endParaRPr lang="ja-JP" altLang="en-US" sz="3200" dirty="0"/>
          </a:p>
          <a:p>
            <a:r>
              <a:rPr lang="en-US" altLang="ja-JP" sz="3200" dirty="0"/>
              <a:t>ASSIGN(temp-&gt;$a)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85331" y="5524130"/>
            <a:ext cx="686183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sz="3200" dirty="0"/>
              <a:t>ASSIGN([1,2,3]-&gt;$a)</a:t>
            </a:r>
            <a:endParaRPr kumimoji="1" lang="ja-JP" altLang="en-US" sz="3200" dirty="0"/>
          </a:p>
        </p:txBody>
      </p:sp>
      <p:sp>
        <p:nvSpPr>
          <p:cNvPr id="8" name="正方形/長方形 7"/>
          <p:cNvSpPr/>
          <p:nvPr/>
        </p:nvSpPr>
        <p:spPr>
          <a:xfrm>
            <a:off x="457200" y="1484784"/>
            <a:ext cx="8229600" cy="7006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3200" dirty="0"/>
              <a:t>$a = [1,2,3];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199" y="3861048"/>
            <a:ext cx="132813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/>
              <a:t>~5.6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199" y="5651956"/>
            <a:ext cx="132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7.0~</a:t>
            </a:r>
            <a:endParaRPr kumimoji="1" lang="ja-JP" altLang="en-US" dirty="0"/>
          </a:p>
        </p:txBody>
      </p:sp>
      <p:sp>
        <p:nvSpPr>
          <p:cNvPr id="11" name="矢印: 右 10"/>
          <p:cNvSpPr/>
          <p:nvPr/>
        </p:nvSpPr>
        <p:spPr>
          <a:xfrm rot="5400000">
            <a:off x="2735796" y="1596780"/>
            <a:ext cx="360040" cy="20162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3994637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静的ショートサーキット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97163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/>
              <a:t>condition </a:t>
            </a:r>
            <a:r>
              <a:rPr lang="ja-JP" altLang="en-US" dirty="0"/>
              <a:t>部分で行っている変数参照や関数呼び出しに関する </a:t>
            </a:r>
            <a:r>
              <a:rPr lang="en-US" altLang="ja-JP" dirty="0"/>
              <a:t>Opcode </a:t>
            </a:r>
            <a:r>
              <a:rPr lang="ja-JP" altLang="en-US" dirty="0"/>
              <a:t>が生成されなくなる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JMPZ</a:t>
            </a:r>
            <a:r>
              <a:rPr kumimoji="1" lang="ja-JP" altLang="en-US" dirty="0"/>
              <a:t> および 実行されることがないブロックの</a:t>
            </a:r>
            <a:r>
              <a:rPr kumimoji="1" lang="en-US" altLang="ja-JP" dirty="0"/>
              <a:t>Opcode </a:t>
            </a:r>
            <a:r>
              <a:rPr kumimoji="1" lang="ja-JP" altLang="en-US" dirty="0"/>
              <a:t>は</a:t>
            </a:r>
            <a:r>
              <a:rPr kumimoji="1" lang="en-US" altLang="ja-JP" dirty="0"/>
              <a:t>(</a:t>
            </a:r>
            <a:r>
              <a:rPr kumimoji="1" lang="ja-JP" altLang="en-US" dirty="0"/>
              <a:t>無駄に</a:t>
            </a:r>
            <a:r>
              <a:rPr kumimoji="1" lang="en-US" altLang="ja-JP" dirty="0"/>
              <a:t>)</a:t>
            </a:r>
            <a:r>
              <a:rPr kumimoji="1" lang="ja-JP" altLang="en-US" dirty="0"/>
              <a:t>生成され</a:t>
            </a:r>
            <a:r>
              <a:rPr lang="ja-JP" altLang="en-US" dirty="0"/>
              <a:t>てしまう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57200" y="1556792"/>
            <a:ext cx="8229600" cy="16561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ja-JP" sz="3200" b="1" dirty="0"/>
              <a:t>if</a:t>
            </a:r>
            <a:r>
              <a:rPr lang="en-US" altLang="ja-JP" sz="3200" dirty="0"/>
              <a:t> (1 || condition) -&gt; </a:t>
            </a:r>
            <a:r>
              <a:rPr lang="en-US" altLang="ja-JP" sz="3200" b="1" dirty="0"/>
              <a:t>if</a:t>
            </a:r>
            <a:r>
              <a:rPr lang="en-US" altLang="ja-JP" sz="3200" dirty="0"/>
              <a:t> (true)</a:t>
            </a:r>
          </a:p>
          <a:p>
            <a:pPr>
              <a:lnSpc>
                <a:spcPct val="150000"/>
              </a:lnSpc>
            </a:pPr>
            <a:r>
              <a:rPr lang="en-US" altLang="ja-JP" sz="3200" b="1" dirty="0"/>
              <a:t>if</a:t>
            </a:r>
            <a:r>
              <a:rPr lang="en-US" altLang="ja-JP" sz="3200" dirty="0"/>
              <a:t> (0 &amp;&amp; condition) -&gt; </a:t>
            </a:r>
            <a:r>
              <a:rPr lang="en-US" altLang="ja-JP" sz="3200" b="1" dirty="0"/>
              <a:t>if</a:t>
            </a:r>
            <a:r>
              <a:rPr lang="en-US" altLang="ja-JP" sz="3200" dirty="0"/>
              <a:t> (false)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18545626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print 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echo </a:t>
            </a:r>
            <a:r>
              <a:rPr kumimoji="1" lang="ja-JP" altLang="en-US" dirty="0"/>
              <a:t>化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72817"/>
            <a:ext cx="8229600" cy="2448272"/>
          </a:xfrm>
        </p:spPr>
        <p:txBody>
          <a:bodyPr>
            <a:normAutofit/>
          </a:bodyPr>
          <a:lstStyle/>
          <a:p>
            <a:r>
              <a:rPr lang="en-US" altLang="ja-JP" dirty="0"/>
              <a:t>ZEND_PRINT </a:t>
            </a:r>
            <a:r>
              <a:rPr lang="ja-JP" altLang="en-US" dirty="0"/>
              <a:t>廃止 </a:t>
            </a:r>
            <a:r>
              <a:rPr lang="en-US" altLang="ja-JP" dirty="0"/>
              <a:t>-&gt;</a:t>
            </a:r>
            <a:r>
              <a:rPr lang="ja-JP" altLang="en-US" dirty="0"/>
              <a:t> </a:t>
            </a:r>
            <a:r>
              <a:rPr lang="en-US" altLang="ja-JP" dirty="0"/>
              <a:t>ZEND_ECHO </a:t>
            </a:r>
            <a:r>
              <a:rPr lang="ja-JP" altLang="en-US" dirty="0"/>
              <a:t>に統一</a:t>
            </a:r>
            <a:endParaRPr lang="en-US" altLang="ja-JP" dirty="0"/>
          </a:p>
          <a:p>
            <a:r>
              <a:rPr kumimoji="1" lang="en-US" altLang="ja-JP" dirty="0"/>
              <a:t>echo </a:t>
            </a:r>
            <a:r>
              <a:rPr kumimoji="1" lang="ja-JP" altLang="en-US" dirty="0"/>
              <a:t>も </a:t>
            </a:r>
            <a:r>
              <a:rPr kumimoji="1" lang="en-US" altLang="ja-JP" dirty="0"/>
              <a:t>print </a:t>
            </a:r>
            <a:r>
              <a:rPr kumimoji="1" lang="ja-JP" altLang="en-US" dirty="0"/>
              <a:t>も同じ </a:t>
            </a:r>
            <a:r>
              <a:rPr kumimoji="1" lang="en-US" altLang="ja-JP" dirty="0"/>
              <a:t>Opcode </a:t>
            </a:r>
            <a:r>
              <a:rPr kumimoji="1" lang="ja-JP" altLang="en-US" dirty="0"/>
              <a:t>に</a:t>
            </a:r>
            <a:endParaRPr kumimoji="1" lang="en-US" altLang="ja-JP" dirty="0"/>
          </a:p>
          <a:p>
            <a:r>
              <a:rPr kumimoji="1" lang="en-US" altLang="ja-JP" dirty="0"/>
              <a:t>print </a:t>
            </a:r>
            <a:r>
              <a:rPr kumimoji="1" lang="ja-JP" altLang="en-US" dirty="0"/>
              <a:t>の戻り値が利用される場合のみ、それを常に </a:t>
            </a:r>
            <a:r>
              <a:rPr kumimoji="1" lang="en-US" altLang="ja-JP" dirty="0"/>
              <a:t>1 </a:t>
            </a:r>
            <a:r>
              <a:rPr kumimoji="1" lang="ja-JP" altLang="en-US" dirty="0"/>
              <a:t>で置き換え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57200" y="4437112"/>
            <a:ext cx="4546957" cy="1584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ja-JP" sz="2800" b="1" dirty="0"/>
              <a:t>return</a:t>
            </a:r>
            <a:r>
              <a:rPr lang="en-US" altLang="ja-JP" sz="2800" dirty="0"/>
              <a:t> </a:t>
            </a:r>
            <a:r>
              <a:rPr lang="en-US" altLang="ja-JP" sz="2800" b="1" dirty="0"/>
              <a:t>print</a:t>
            </a:r>
            <a:r>
              <a:rPr lang="en-US" altLang="ja-JP" sz="2800" dirty="0"/>
              <a:t>(</a:t>
            </a:r>
            <a:r>
              <a:rPr lang="en-US" altLang="ja-JP" sz="2800" dirty="0">
                <a:solidFill>
                  <a:schemeClr val="accent6"/>
                </a:solidFill>
              </a:rPr>
              <a:t>’hello’</a:t>
            </a:r>
            <a:r>
              <a:rPr lang="en-US" altLang="ja-JP" sz="2800" dirty="0"/>
              <a:t>);</a:t>
            </a:r>
          </a:p>
          <a:p>
            <a:pPr>
              <a:lnSpc>
                <a:spcPct val="150000"/>
              </a:lnSpc>
            </a:pPr>
            <a:endParaRPr lang="en-US" altLang="ja-JP" sz="2800" dirty="0"/>
          </a:p>
          <a:p>
            <a:pPr>
              <a:lnSpc>
                <a:spcPct val="150000"/>
              </a:lnSpc>
            </a:pPr>
            <a:endParaRPr lang="en-US" altLang="ja-JP" sz="2800" dirty="0"/>
          </a:p>
        </p:txBody>
      </p:sp>
      <p:sp>
        <p:nvSpPr>
          <p:cNvPr id="8" name="正方形/長方形 7"/>
          <p:cNvSpPr/>
          <p:nvPr/>
        </p:nvSpPr>
        <p:spPr>
          <a:xfrm>
            <a:off x="5780929" y="4437112"/>
            <a:ext cx="2905980" cy="1551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ja-JP" sz="2800" b="1" dirty="0"/>
              <a:t>echo</a:t>
            </a:r>
            <a:r>
              <a:rPr lang="en-US" altLang="ja-JP" sz="2800" dirty="0"/>
              <a:t> </a:t>
            </a:r>
            <a:r>
              <a:rPr lang="en-US" altLang="ja-JP" sz="2800" dirty="0">
                <a:solidFill>
                  <a:schemeClr val="accent6"/>
                </a:solidFill>
              </a:rPr>
              <a:t>’hello’</a:t>
            </a:r>
            <a:r>
              <a:rPr lang="en-US" altLang="ja-JP" sz="2800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ja-JP" sz="2800" b="1" dirty="0"/>
              <a:t>return</a:t>
            </a:r>
            <a:r>
              <a:rPr lang="en-US" altLang="ja-JP" sz="2800" dirty="0"/>
              <a:t> 1;</a:t>
            </a:r>
          </a:p>
          <a:p>
            <a:pPr>
              <a:lnSpc>
                <a:spcPct val="150000"/>
              </a:lnSpc>
            </a:pPr>
            <a:endParaRPr lang="en-US" altLang="ja-JP" sz="2800" dirty="0"/>
          </a:p>
        </p:txBody>
      </p:sp>
      <p:sp>
        <p:nvSpPr>
          <p:cNvPr id="9" name="矢印: 右 8"/>
          <p:cNvSpPr/>
          <p:nvPr/>
        </p:nvSpPr>
        <p:spPr>
          <a:xfrm>
            <a:off x="5212523" y="4689395"/>
            <a:ext cx="360040" cy="107960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8416456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520" y="0"/>
            <a:ext cx="9640148" cy="681337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 rot="21418885">
            <a:off x="457200" y="839059"/>
            <a:ext cx="8229600" cy="1143000"/>
          </a:xfrm>
        </p:spPr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あじぇんだ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 rot="21431009">
            <a:off x="1626372" y="1949704"/>
            <a:ext cx="7282844" cy="33825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ja-JP" dirty="0">
                <a:solidFill>
                  <a:schemeClr val="bg1"/>
                </a:solidFill>
              </a:rPr>
              <a:t>1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 err="1">
                <a:solidFill>
                  <a:schemeClr val="bg1"/>
                </a:solidFill>
              </a:rPr>
              <a:t>php</a:t>
            </a:r>
            <a:r>
              <a:rPr lang="en-US" altLang="ja-JP" dirty="0">
                <a:solidFill>
                  <a:schemeClr val="bg1"/>
                </a:solidFill>
              </a:rPr>
              <a:t> </a:t>
            </a:r>
            <a:r>
              <a:rPr lang="ja-JP" altLang="en-US" dirty="0">
                <a:solidFill>
                  <a:schemeClr val="bg1"/>
                </a:solidFill>
              </a:rPr>
              <a:t>のコンパイラ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dirty="0">
                <a:solidFill>
                  <a:schemeClr val="bg1"/>
                </a:solidFill>
              </a:rPr>
              <a:t>2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AST </a:t>
            </a:r>
            <a:r>
              <a:rPr lang="ja-JP" altLang="en-US" dirty="0">
                <a:solidFill>
                  <a:schemeClr val="bg1"/>
                </a:solidFill>
              </a:rPr>
              <a:t>導入によって変わったこと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dirty="0">
                <a:solidFill>
                  <a:schemeClr val="bg1"/>
                </a:solidFill>
              </a:rPr>
              <a:t>3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AST</a:t>
            </a:r>
            <a:r>
              <a:rPr lang="ja-JP" altLang="en-US" dirty="0">
                <a:solidFill>
                  <a:schemeClr val="bg1"/>
                </a:solidFill>
              </a:rPr>
              <a:t> の構造と特徴</a:t>
            </a:r>
            <a:endParaRPr lang="en-US" altLang="ja-JP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dirty="0">
                <a:solidFill>
                  <a:schemeClr val="bg1"/>
                </a:solidFill>
              </a:rPr>
              <a:t>4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AST</a:t>
            </a:r>
            <a:r>
              <a:rPr lang="ja-JP" altLang="en-US" dirty="0">
                <a:solidFill>
                  <a:schemeClr val="bg1"/>
                </a:solidFill>
              </a:rPr>
              <a:t> の利用法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89619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条件コンパイル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4866954"/>
            <a:ext cx="8229600" cy="15143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ja-JP" sz="2800" dirty="0"/>
              <a:t>“assert() </a:t>
            </a:r>
            <a:r>
              <a:rPr lang="ja-JP" altLang="en-US" sz="2800" dirty="0"/>
              <a:t>は </a:t>
            </a:r>
            <a:r>
              <a:rPr lang="en-US" altLang="ja-JP" sz="2800" dirty="0"/>
              <a:t>PHP 7 </a:t>
            </a:r>
            <a:r>
              <a:rPr lang="ja-JP" altLang="en-US" sz="2800" dirty="0"/>
              <a:t>で言語構造となり、</a:t>
            </a:r>
            <a:r>
              <a:rPr lang="en-US" altLang="ja-JP" sz="2800" dirty="0"/>
              <a:t>” </a:t>
            </a:r>
            <a:r>
              <a:rPr lang="en-US" altLang="ja-JP" sz="2000" dirty="0"/>
              <a:t>(</a:t>
            </a:r>
            <a:r>
              <a:rPr lang="en-US" altLang="ja-JP" sz="2000" dirty="0">
                <a:hlinkClick r:id="rId2"/>
              </a:rPr>
              <a:t>http://php.net/manual/ja/function.assert.php</a:t>
            </a:r>
            <a:r>
              <a:rPr lang="en-US" altLang="ja-JP" sz="2000" dirty="0"/>
              <a:t>)</a:t>
            </a:r>
          </a:p>
          <a:p>
            <a:pPr marL="0" indent="0">
              <a:buNone/>
            </a:pPr>
            <a:r>
              <a:rPr lang="ja-JP" altLang="en-US" sz="2800" dirty="0"/>
              <a:t>とあるが、構文解析においては関数呼び出しで、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引数部のコード</a:t>
            </a:r>
            <a:r>
              <a:rPr lang="en-US" altLang="ja-JP" sz="2800" dirty="0"/>
              <a:t>(AST) </a:t>
            </a:r>
            <a:r>
              <a:rPr lang="ja-JP" altLang="en-US" sz="2800" dirty="0"/>
              <a:t>を逆変換している</a:t>
            </a:r>
            <a:endParaRPr lang="en-US" altLang="ja-JP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457200" y="1503568"/>
            <a:ext cx="8229600" cy="557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assert</a:t>
            </a:r>
            <a:r>
              <a:rPr lang="en-US" altLang="ja-JP" sz="3200" dirty="0"/>
              <a:t>($v === </a:t>
            </a:r>
            <a:r>
              <a:rPr lang="ja-JP" altLang="en-US" sz="3200" dirty="0"/>
              <a:t>　　　</a:t>
            </a:r>
            <a:r>
              <a:rPr lang="en-US" altLang="ja-JP" sz="3200" dirty="0"/>
              <a:t>0);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57200" y="3717032"/>
            <a:ext cx="8229600" cy="927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dirty="0"/>
              <a:t>[</a:t>
            </a:r>
            <a:r>
              <a:rPr lang="en-US" altLang="ja-JP" dirty="0" err="1"/>
              <a:t>zend.assertions</a:t>
            </a:r>
            <a:r>
              <a:rPr lang="en-US" altLang="ja-JP" dirty="0"/>
              <a:t> &gt;= 0]</a:t>
            </a:r>
          </a:p>
          <a:p>
            <a:r>
              <a:rPr lang="en-US" altLang="ja-JP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assert</a:t>
            </a:r>
            <a:r>
              <a:rPr lang="en-US" altLang="ja-JP" sz="3200" dirty="0"/>
              <a:t>(</a:t>
            </a:r>
            <a:r>
              <a:rPr lang="en-US" altLang="ja-JP" sz="3200" dirty="0">
                <a:solidFill>
                  <a:schemeClr val="accent6"/>
                </a:solidFill>
              </a:rPr>
              <a:t>‘assert($v === 0)‘</a:t>
            </a:r>
            <a:r>
              <a:rPr lang="en-US" altLang="ja-JP" sz="3200" dirty="0"/>
              <a:t>);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59015" y="2717304"/>
            <a:ext cx="8229600" cy="927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dirty="0"/>
              <a:t>[</a:t>
            </a:r>
            <a:r>
              <a:rPr lang="en-US" altLang="ja-JP" dirty="0" err="1"/>
              <a:t>zend.assertions</a:t>
            </a:r>
            <a:r>
              <a:rPr lang="en-US" altLang="ja-JP" dirty="0"/>
              <a:t> &lt; 0]</a:t>
            </a:r>
            <a:endParaRPr lang="en-US" altLang="ja-JP" sz="1600" dirty="0"/>
          </a:p>
          <a:p>
            <a:r>
              <a:rPr lang="en-US" altLang="ja-JP" sz="2800" dirty="0"/>
              <a:t>(assert </a:t>
            </a:r>
            <a:r>
              <a:rPr lang="ja-JP" altLang="en-US" sz="2800" dirty="0"/>
              <a:t>の呼び出しがなったことに</a:t>
            </a:r>
            <a:r>
              <a:rPr lang="en-US" altLang="ja-JP" sz="2800" dirty="0"/>
              <a:t>)</a:t>
            </a:r>
            <a:endParaRPr lang="en-US" altLang="ja-JP" sz="3200" dirty="0"/>
          </a:p>
        </p:txBody>
      </p:sp>
      <p:sp>
        <p:nvSpPr>
          <p:cNvPr id="7" name="矢印: 右 6"/>
          <p:cNvSpPr/>
          <p:nvPr/>
        </p:nvSpPr>
        <p:spPr>
          <a:xfrm rot="5400000">
            <a:off x="4391980" y="1371045"/>
            <a:ext cx="360040" cy="20162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6510504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コンパイルタイミングによって</a:t>
            </a:r>
            <a:r>
              <a:rPr kumimoji="1" lang="en-US" altLang="ja-JP" dirty="0"/>
              <a:t>Opcode </a:t>
            </a:r>
            <a:r>
              <a:rPr kumimoji="1" lang="ja-JP" altLang="en-US" dirty="0"/>
              <a:t>が変化する例</a:t>
            </a:r>
          </a:p>
        </p:txBody>
      </p:sp>
      <p:grpSp>
        <p:nvGrpSpPr>
          <p:cNvPr id="10" name="グループ化 9"/>
          <p:cNvGrpSpPr/>
          <p:nvPr/>
        </p:nvGrpSpPr>
        <p:grpSpPr>
          <a:xfrm>
            <a:off x="457200" y="1671191"/>
            <a:ext cx="8311952" cy="904527"/>
            <a:chOff x="457200" y="1671191"/>
            <a:chExt cx="8311952" cy="904527"/>
          </a:xfrm>
        </p:grpSpPr>
        <p:sp>
          <p:nvSpPr>
            <p:cNvPr id="4" name="正方形/長方形 3"/>
            <p:cNvSpPr/>
            <p:nvPr/>
          </p:nvSpPr>
          <p:spPr>
            <a:xfrm>
              <a:off x="457200" y="2132856"/>
              <a:ext cx="8311952" cy="4428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ja-JP" sz="2400" b="1" dirty="0"/>
                <a:t>class</a:t>
              </a:r>
              <a:r>
                <a:rPr lang="en-US" altLang="ja-JP" sz="2400" dirty="0"/>
                <a:t> A { </a:t>
              </a:r>
              <a:r>
                <a:rPr lang="en-US" altLang="ja-JP" sz="2400" b="1" dirty="0" err="1"/>
                <a:t>const</a:t>
              </a:r>
              <a:r>
                <a:rPr lang="en-US" altLang="ja-JP" sz="2400" dirty="0"/>
                <a:t> X =</a:t>
              </a:r>
              <a:r>
                <a:rPr lang="ja-JP" altLang="en-US" sz="2400" dirty="0"/>
                <a:t> </a:t>
              </a:r>
              <a:r>
                <a:rPr lang="en-US" altLang="ja-JP" sz="2400" dirty="0">
                  <a:solidFill>
                    <a:schemeClr val="accent6"/>
                  </a:solidFill>
                </a:rPr>
                <a:t>1</a:t>
              </a:r>
              <a:r>
                <a:rPr lang="en-US" altLang="ja-JP" sz="2400" dirty="0"/>
                <a:t>; }</a:t>
              </a: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67544" y="1671191"/>
              <a:ext cx="1460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err="1"/>
                <a:t>a.php</a:t>
              </a:r>
              <a:endParaRPr kumimoji="1" lang="ja-JP" altLang="en-US" sz="2400" dirty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447322" y="3068960"/>
            <a:ext cx="4196686" cy="1298247"/>
            <a:chOff x="447322" y="2826302"/>
            <a:chExt cx="4196686" cy="1298247"/>
          </a:xfrm>
        </p:grpSpPr>
        <p:sp>
          <p:nvSpPr>
            <p:cNvPr id="5" name="正方形/長方形 4"/>
            <p:cNvSpPr/>
            <p:nvPr/>
          </p:nvSpPr>
          <p:spPr>
            <a:xfrm>
              <a:off x="457200" y="3269164"/>
              <a:ext cx="4186808" cy="8553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ja-JP" sz="2400" b="1" dirty="0" err="1"/>
                <a:t>require_once</a:t>
              </a:r>
              <a:r>
                <a:rPr lang="en-US" altLang="ja-JP" sz="2400" b="1" dirty="0"/>
                <a:t> </a:t>
              </a:r>
              <a:r>
                <a:rPr lang="en-US" altLang="ja-JP" sz="2400" dirty="0">
                  <a:solidFill>
                    <a:schemeClr val="accent6"/>
                  </a:solidFill>
                </a:rPr>
                <a:t>‘</a:t>
              </a:r>
              <a:r>
                <a:rPr lang="en-US" altLang="ja-JP" sz="2400" dirty="0" err="1">
                  <a:solidFill>
                    <a:schemeClr val="accent6"/>
                  </a:solidFill>
                </a:rPr>
                <a:t>a.php</a:t>
              </a:r>
              <a:r>
                <a:rPr lang="en-US" altLang="ja-JP" sz="2400" dirty="0">
                  <a:solidFill>
                    <a:schemeClr val="accent6"/>
                  </a:solidFill>
                </a:rPr>
                <a:t>‘</a:t>
              </a:r>
            </a:p>
            <a:p>
              <a:r>
                <a:rPr lang="en-US" altLang="ja-JP" sz="2400" dirty="0"/>
                <a:t>echo A::X;</a:t>
              </a: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447322" y="2826302"/>
              <a:ext cx="275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err="1"/>
                <a:t>echo.php</a:t>
              </a:r>
              <a:endParaRPr kumimoji="1" lang="ja-JP" altLang="en-US" sz="2400" dirty="0"/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447322" y="4806558"/>
            <a:ext cx="4196686" cy="1286738"/>
            <a:chOff x="447322" y="4230494"/>
            <a:chExt cx="4196686" cy="1286738"/>
          </a:xfrm>
        </p:grpSpPr>
        <p:sp>
          <p:nvSpPr>
            <p:cNvPr id="6" name="正方形/長方形 5"/>
            <p:cNvSpPr/>
            <p:nvPr/>
          </p:nvSpPr>
          <p:spPr>
            <a:xfrm>
              <a:off x="457200" y="4709324"/>
              <a:ext cx="4186808" cy="8079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ja-JP" sz="2400" b="1" dirty="0" err="1"/>
                <a:t>require_once</a:t>
              </a:r>
              <a:r>
                <a:rPr lang="en-US" altLang="ja-JP" sz="2400" b="1" dirty="0"/>
                <a:t> </a:t>
              </a:r>
              <a:r>
                <a:rPr lang="en-US" altLang="ja-JP" sz="2400" dirty="0">
                  <a:solidFill>
                    <a:schemeClr val="accent6"/>
                  </a:solidFill>
                </a:rPr>
                <a:t>‘</a:t>
              </a:r>
              <a:r>
                <a:rPr lang="en-US" altLang="ja-JP" sz="2400" dirty="0" err="1">
                  <a:solidFill>
                    <a:schemeClr val="accent6"/>
                  </a:solidFill>
                </a:rPr>
                <a:t>a.php</a:t>
              </a:r>
              <a:r>
                <a:rPr lang="en-US" altLang="ja-JP" sz="2400" dirty="0">
                  <a:solidFill>
                    <a:schemeClr val="accent6"/>
                  </a:solidFill>
                </a:rPr>
                <a:t>‘</a:t>
              </a:r>
            </a:p>
            <a:p>
              <a:r>
                <a:rPr lang="en-US" altLang="ja-JP" sz="2400" b="1" dirty="0" err="1"/>
                <a:t>require_once</a:t>
              </a:r>
              <a:r>
                <a:rPr lang="en-US" altLang="ja-JP" sz="2400" b="1" dirty="0"/>
                <a:t> </a:t>
              </a:r>
              <a:r>
                <a:rPr lang="en-US" altLang="ja-JP" sz="2400" dirty="0">
                  <a:solidFill>
                    <a:schemeClr val="accent6"/>
                  </a:solidFill>
                </a:rPr>
                <a:t>‘</a:t>
              </a:r>
              <a:r>
                <a:rPr lang="en-US" altLang="ja-JP" sz="2400" dirty="0" err="1">
                  <a:solidFill>
                    <a:schemeClr val="accent6"/>
                  </a:solidFill>
                </a:rPr>
                <a:t>echo.php</a:t>
              </a:r>
              <a:r>
                <a:rPr lang="en-US" altLang="ja-JP" sz="2400" dirty="0">
                  <a:solidFill>
                    <a:schemeClr val="accent6"/>
                  </a:solidFill>
                </a:rPr>
                <a:t>‘</a:t>
              </a: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47322" y="4230494"/>
              <a:ext cx="275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dirty="0" err="1"/>
                <a:t>require.php</a:t>
              </a:r>
              <a:endParaRPr kumimoji="1" lang="ja-JP" altLang="en-US" sz="2400" dirty="0"/>
            </a:p>
          </p:txBody>
        </p:sp>
      </p:grpSp>
      <p:sp>
        <p:nvSpPr>
          <p:cNvPr id="13" name="正方形/長方形 12"/>
          <p:cNvSpPr/>
          <p:nvPr/>
        </p:nvSpPr>
        <p:spPr>
          <a:xfrm>
            <a:off x="5062178" y="3511822"/>
            <a:ext cx="3676855" cy="5022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2400" b="1" dirty="0"/>
              <a:t>&gt; </a:t>
            </a:r>
            <a:r>
              <a:rPr lang="en-US" altLang="ja-JP" sz="2400" b="1" dirty="0" err="1"/>
              <a:t>php</a:t>
            </a:r>
            <a:r>
              <a:rPr lang="en-US" altLang="ja-JP" sz="2400" b="1" dirty="0"/>
              <a:t> </a:t>
            </a:r>
            <a:r>
              <a:rPr lang="en-US" altLang="ja-JP" sz="2400" b="1" dirty="0" err="1"/>
              <a:t>echo.php</a:t>
            </a:r>
            <a:endParaRPr lang="en-US" altLang="ja-JP" sz="24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62178" y="4026800"/>
            <a:ext cx="367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echo.php</a:t>
            </a:r>
            <a:r>
              <a:rPr lang="en-US" altLang="ja-JP" dirty="0"/>
              <a:t> </a:t>
            </a:r>
            <a:r>
              <a:rPr lang="ja-JP" altLang="en-US" dirty="0"/>
              <a:t>をコンパイルする時点では </a:t>
            </a:r>
            <a:r>
              <a:rPr lang="en-US" altLang="ja-JP" dirty="0" err="1"/>
              <a:t>a.php</a:t>
            </a:r>
            <a:r>
              <a:rPr lang="en-US" altLang="ja-JP" dirty="0"/>
              <a:t> </a:t>
            </a:r>
            <a:r>
              <a:rPr lang="ja-JP" altLang="en-US" dirty="0"/>
              <a:t>はコンパイルされていない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5092297" y="5285388"/>
            <a:ext cx="3676855" cy="5417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2400" b="1" dirty="0"/>
              <a:t>&gt; </a:t>
            </a:r>
            <a:r>
              <a:rPr lang="en-US" altLang="ja-JP" sz="2400" b="1" dirty="0" err="1"/>
              <a:t>php</a:t>
            </a:r>
            <a:r>
              <a:rPr lang="en-US" altLang="ja-JP" sz="2400" b="1" dirty="0"/>
              <a:t> </a:t>
            </a:r>
            <a:r>
              <a:rPr lang="en-US" altLang="ja-JP" sz="2400" b="1" dirty="0" err="1"/>
              <a:t>require.php</a:t>
            </a:r>
            <a:endParaRPr lang="en-US" altLang="ja-JP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92296" y="5827132"/>
            <a:ext cx="3676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echo.php</a:t>
            </a:r>
            <a:r>
              <a:rPr lang="en-US" altLang="ja-JP" dirty="0"/>
              <a:t> </a:t>
            </a:r>
            <a:r>
              <a:rPr lang="ja-JP" altLang="en-US" dirty="0"/>
              <a:t>をコンパイルする時点で </a:t>
            </a:r>
            <a:r>
              <a:rPr lang="en-US" altLang="ja-JP" dirty="0" err="1"/>
              <a:t>a.php</a:t>
            </a:r>
            <a:r>
              <a:rPr lang="en-US" altLang="ja-JP" dirty="0"/>
              <a:t> </a:t>
            </a:r>
            <a:r>
              <a:rPr lang="ja-JP" altLang="en-US" dirty="0"/>
              <a:t>はコンパイル済み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7558391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62836"/>
            <a:ext cx="8229600" cy="11430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64870"/>
            <a:ext cx="8229600" cy="203208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600" dirty="0"/>
              <a:t>line #* E I O op              fetch </a:t>
            </a:r>
            <a:r>
              <a:rPr lang="en-US" altLang="ja-JP" sz="1600" dirty="0" err="1"/>
              <a:t>ext</a:t>
            </a:r>
            <a:r>
              <a:rPr lang="en-US" altLang="ja-JP" sz="1600" dirty="0"/>
              <a:t>  return  operands</a:t>
            </a:r>
          </a:p>
          <a:p>
            <a:pPr marL="0" indent="0">
              <a:buNone/>
            </a:pPr>
            <a:r>
              <a:rPr lang="en-US" altLang="ja-JP" sz="1600" dirty="0"/>
              <a:t>-----------------------------------------------------------</a:t>
            </a:r>
          </a:p>
          <a:p>
            <a:pPr marL="0" indent="0">
              <a:buNone/>
            </a:pPr>
            <a:r>
              <a:rPr lang="en-US" altLang="ja-JP" sz="1600" dirty="0"/>
              <a:t>   2 0  E &gt;   INCLUDE_OR_EVAL                    '</a:t>
            </a:r>
            <a:r>
              <a:rPr lang="en-US" altLang="ja-JP" sz="1600" dirty="0" err="1"/>
              <a:t>a.php</a:t>
            </a:r>
            <a:r>
              <a:rPr lang="en-US" altLang="ja-JP" sz="1600" dirty="0"/>
              <a:t>', REQUIRE_ONCE</a:t>
            </a:r>
          </a:p>
          <a:p>
            <a:pPr marL="0" indent="0">
              <a:buNone/>
            </a:pPr>
            <a:r>
              <a:rPr lang="en-US" altLang="ja-JP" sz="1600" dirty="0"/>
              <a:t>   3 1        FETCH_CONSTANT             ~1      'A', 'X'</a:t>
            </a:r>
          </a:p>
          <a:p>
            <a:pPr marL="0" indent="0">
              <a:buNone/>
            </a:pPr>
            <a:r>
              <a:rPr lang="en-US" altLang="ja-JP" sz="1600" dirty="0"/>
              <a:t>     2        ECHO                               ~1</a:t>
            </a:r>
          </a:p>
          <a:p>
            <a:pPr marL="0" indent="0">
              <a:buNone/>
            </a:pPr>
            <a:r>
              <a:rPr lang="en-US" altLang="ja-JP" sz="1600" dirty="0"/>
              <a:t>     3      &gt; RETURN                             1</a:t>
            </a:r>
            <a:endParaRPr kumimoji="1" lang="ja-JP" altLang="en-US" sz="16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46856" y="3778196"/>
            <a:ext cx="8229600" cy="1795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/>
              <a:t>line #* E I O op              fetch </a:t>
            </a:r>
            <a:r>
              <a:rPr lang="en-US" altLang="ja-JP" sz="1600" dirty="0" err="1"/>
              <a:t>ext</a:t>
            </a:r>
            <a:r>
              <a:rPr lang="en-US" altLang="ja-JP" sz="1600" dirty="0"/>
              <a:t>  return  operands</a:t>
            </a:r>
          </a:p>
          <a:p>
            <a:pPr marL="0" indent="0">
              <a:buNone/>
            </a:pPr>
            <a:r>
              <a:rPr lang="en-US" altLang="ja-JP" sz="1600" dirty="0"/>
              <a:t>-----------------------------------------------------------</a:t>
            </a:r>
          </a:p>
          <a:p>
            <a:pPr marL="0" indent="0">
              <a:buNone/>
            </a:pPr>
            <a:r>
              <a:rPr lang="en-US" altLang="ja-JP" sz="1600" dirty="0"/>
              <a:t>     0  E &gt;   INCLUDE_OR_EVAL                    '</a:t>
            </a:r>
            <a:r>
              <a:rPr lang="en-US" altLang="ja-JP" sz="1600" dirty="0" err="1"/>
              <a:t>a.php</a:t>
            </a:r>
            <a:r>
              <a:rPr lang="en-US" altLang="ja-JP" sz="1600" dirty="0"/>
              <a:t>', REQUIRE_ONCE</a:t>
            </a:r>
          </a:p>
          <a:p>
            <a:pPr marL="0" indent="0">
              <a:buNone/>
            </a:pPr>
            <a:r>
              <a:rPr lang="en-US" altLang="ja-JP" sz="1600" dirty="0"/>
              <a:t>   3 1        ECHO                               1</a:t>
            </a:r>
          </a:p>
          <a:p>
            <a:pPr marL="0" indent="0">
              <a:buNone/>
            </a:pPr>
            <a:r>
              <a:rPr lang="en-US" altLang="ja-JP" sz="1600" dirty="0"/>
              <a:t>     2      &gt; RETURN                             1</a:t>
            </a:r>
            <a:endParaRPr lang="ja-JP" altLang="en-US" sz="1600" dirty="0"/>
          </a:p>
        </p:txBody>
      </p:sp>
      <p:sp>
        <p:nvSpPr>
          <p:cNvPr id="5" name="正方形/長方形 4"/>
          <p:cNvSpPr/>
          <p:nvPr/>
        </p:nvSpPr>
        <p:spPr>
          <a:xfrm>
            <a:off x="457190" y="529292"/>
            <a:ext cx="22322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2000" b="1" dirty="0"/>
              <a:t>&gt; </a:t>
            </a:r>
            <a:r>
              <a:rPr lang="en-US" altLang="ja-JP" sz="2000" b="1" dirty="0" err="1"/>
              <a:t>php</a:t>
            </a:r>
            <a:r>
              <a:rPr lang="en-US" altLang="ja-JP" sz="2000" b="1" dirty="0"/>
              <a:t> </a:t>
            </a:r>
            <a:r>
              <a:rPr lang="en-US" altLang="ja-JP" sz="2000" b="1" dirty="0" err="1"/>
              <a:t>echo.php</a:t>
            </a:r>
            <a:endParaRPr lang="en-US" altLang="ja-JP" sz="20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48312" y="3356992"/>
            <a:ext cx="5491840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2000" b="1" dirty="0"/>
              <a:t>&gt; </a:t>
            </a:r>
            <a:r>
              <a:rPr lang="en-US" altLang="ja-JP" sz="2000" b="1" dirty="0" err="1"/>
              <a:t>php</a:t>
            </a:r>
            <a:r>
              <a:rPr lang="en-US" altLang="ja-JP" sz="2000" b="1" dirty="0"/>
              <a:t> </a:t>
            </a:r>
            <a:r>
              <a:rPr lang="en-US" altLang="ja-JP" sz="2000" b="1" dirty="0" err="1"/>
              <a:t>require.php</a:t>
            </a:r>
            <a:r>
              <a:rPr lang="ja-JP" altLang="en-US" sz="2000" b="1" dirty="0"/>
              <a:t> </a:t>
            </a:r>
            <a:r>
              <a:rPr lang="en-US" altLang="ja-JP" sz="2000" b="1" dirty="0"/>
              <a:t>(</a:t>
            </a:r>
            <a:r>
              <a:rPr lang="ja-JP" altLang="en-US" sz="2000" b="1" dirty="0"/>
              <a:t>の時の </a:t>
            </a:r>
            <a:r>
              <a:rPr lang="en-US" altLang="ja-JP" sz="2000" b="1" dirty="0" err="1"/>
              <a:t>echo.php</a:t>
            </a:r>
            <a:r>
              <a:rPr lang="en-US" altLang="ja-JP" sz="2000" b="1" dirty="0"/>
              <a:t>)</a:t>
            </a:r>
          </a:p>
        </p:txBody>
      </p:sp>
      <p:sp>
        <p:nvSpPr>
          <p:cNvPr id="7" name="四角形: 角を丸くする 6"/>
          <p:cNvSpPr/>
          <p:nvPr/>
        </p:nvSpPr>
        <p:spPr>
          <a:xfrm>
            <a:off x="1835697" y="1862466"/>
            <a:ext cx="5256584" cy="61585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/>
          <p:cNvSpPr/>
          <p:nvPr/>
        </p:nvSpPr>
        <p:spPr>
          <a:xfrm>
            <a:off x="1835697" y="4675990"/>
            <a:ext cx="5256584" cy="34261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101172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6021288"/>
            <a:ext cx="8229600" cy="4649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2000" dirty="0" smtClean="0"/>
              <a:t>あらかじめ </a:t>
            </a:r>
            <a:r>
              <a:rPr kumimoji="1" lang="en-US" altLang="ja-JP" sz="2000" dirty="0" smtClean="0"/>
              <a:t>require </a:t>
            </a:r>
            <a:r>
              <a:rPr kumimoji="1" lang="ja-JP" altLang="en-US" sz="2000" dirty="0" smtClean="0"/>
              <a:t>しておくことで早くなる可能性も</a:t>
            </a:r>
            <a:r>
              <a:rPr lang="en-US" altLang="ja-JP" sz="2000" dirty="0" smtClean="0"/>
              <a:t>……</a:t>
            </a:r>
            <a:r>
              <a:rPr kumimoji="1" lang="ja-JP" altLang="en-US" sz="2000" dirty="0" smtClean="0"/>
              <a:t>？</a:t>
            </a:r>
            <a:r>
              <a:rPr kumimoji="1" lang="en-US" altLang="ja-JP" sz="2000" dirty="0" smtClean="0"/>
              <a:t>(</a:t>
            </a:r>
            <a:r>
              <a:rPr kumimoji="1" lang="ja-JP" altLang="en-US" sz="2000" dirty="0" smtClean="0"/>
              <a:t>未検証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457200" y="964870"/>
            <a:ext cx="8229600" cy="2032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1600" smtClean="0"/>
              <a:t>line #* E I O op              fetch ext  return  operands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1600" smtClean="0"/>
              <a:t>-----------------------------------------------------------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1600" smtClean="0"/>
              <a:t>   2 0  E &gt;   INCLUDE_OR_EVAL                    'a.php', REQUIRE_ONCE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1600" smtClean="0"/>
              <a:t>   3 1        FETCH_CONSTANT             ~1      'A', 'X'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1600" smtClean="0"/>
              <a:t>     2        ECHO                               ~1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1600" smtClean="0"/>
              <a:t>     3      &gt; RETURN                             1</a:t>
            </a:r>
            <a:endParaRPr lang="ja-JP" altLang="en-US" sz="1600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46856" y="3778196"/>
            <a:ext cx="8229600" cy="17955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600" dirty="0"/>
              <a:t>line #* E I O op              fetch </a:t>
            </a:r>
            <a:r>
              <a:rPr lang="en-US" altLang="ja-JP" sz="1600" dirty="0" err="1"/>
              <a:t>ext</a:t>
            </a:r>
            <a:r>
              <a:rPr lang="en-US" altLang="ja-JP" sz="1600" dirty="0"/>
              <a:t>  return  operands</a:t>
            </a:r>
          </a:p>
          <a:p>
            <a:pPr marL="0" indent="0">
              <a:buNone/>
            </a:pPr>
            <a:r>
              <a:rPr lang="en-US" altLang="ja-JP" sz="1600" dirty="0"/>
              <a:t>-----------------------------------------------------------</a:t>
            </a:r>
          </a:p>
          <a:p>
            <a:pPr marL="0" indent="0">
              <a:buNone/>
            </a:pPr>
            <a:r>
              <a:rPr lang="en-US" altLang="ja-JP" sz="1600" dirty="0"/>
              <a:t>     0  E &gt;   INCLUDE_OR_EVAL                    '</a:t>
            </a:r>
            <a:r>
              <a:rPr lang="en-US" altLang="ja-JP" sz="1600" dirty="0" err="1"/>
              <a:t>a.php</a:t>
            </a:r>
            <a:r>
              <a:rPr lang="en-US" altLang="ja-JP" sz="1600" dirty="0"/>
              <a:t>', REQUIRE_ONCE</a:t>
            </a:r>
          </a:p>
          <a:p>
            <a:pPr marL="0" indent="0">
              <a:buNone/>
            </a:pPr>
            <a:r>
              <a:rPr lang="en-US" altLang="ja-JP" sz="1600" dirty="0"/>
              <a:t>   3 1        ECHO                               1</a:t>
            </a:r>
          </a:p>
          <a:p>
            <a:pPr marL="0" indent="0">
              <a:buNone/>
            </a:pPr>
            <a:r>
              <a:rPr lang="en-US" altLang="ja-JP" sz="1600" dirty="0"/>
              <a:t>     2      &gt; RETURN                             1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457190" y="529292"/>
            <a:ext cx="22322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2000" b="1" dirty="0"/>
              <a:t>&gt; </a:t>
            </a:r>
            <a:r>
              <a:rPr lang="en-US" altLang="ja-JP" sz="2000" b="1" dirty="0" err="1"/>
              <a:t>php</a:t>
            </a:r>
            <a:r>
              <a:rPr lang="en-US" altLang="ja-JP" sz="2000" b="1" dirty="0"/>
              <a:t> </a:t>
            </a:r>
            <a:r>
              <a:rPr lang="en-US" altLang="ja-JP" sz="2000" b="1" dirty="0" err="1"/>
              <a:t>echo.php</a:t>
            </a:r>
            <a:endParaRPr lang="en-US" altLang="ja-JP" sz="2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448312" y="3356992"/>
            <a:ext cx="5491840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2000" b="1" dirty="0"/>
              <a:t>&gt; </a:t>
            </a:r>
            <a:r>
              <a:rPr lang="en-US" altLang="ja-JP" sz="2000" b="1" dirty="0" err="1"/>
              <a:t>php</a:t>
            </a:r>
            <a:r>
              <a:rPr lang="en-US" altLang="ja-JP" sz="2000" b="1" dirty="0"/>
              <a:t> </a:t>
            </a:r>
            <a:r>
              <a:rPr lang="en-US" altLang="ja-JP" sz="2000" b="1" dirty="0" err="1"/>
              <a:t>require.php</a:t>
            </a:r>
            <a:r>
              <a:rPr lang="ja-JP" altLang="en-US" sz="2000" b="1" dirty="0"/>
              <a:t> </a:t>
            </a:r>
            <a:r>
              <a:rPr lang="en-US" altLang="ja-JP" sz="2000" b="1" dirty="0"/>
              <a:t>(</a:t>
            </a:r>
            <a:r>
              <a:rPr lang="ja-JP" altLang="en-US" sz="2000" b="1" dirty="0"/>
              <a:t>の時の </a:t>
            </a:r>
            <a:r>
              <a:rPr lang="en-US" altLang="ja-JP" sz="2000" b="1" dirty="0" err="1"/>
              <a:t>echo.php</a:t>
            </a:r>
            <a:r>
              <a:rPr lang="en-US" altLang="ja-JP" sz="2000" b="1" dirty="0"/>
              <a:t>)</a:t>
            </a:r>
          </a:p>
        </p:txBody>
      </p:sp>
      <p:sp>
        <p:nvSpPr>
          <p:cNvPr id="8" name="四角形: 角を丸くする 6"/>
          <p:cNvSpPr/>
          <p:nvPr/>
        </p:nvSpPr>
        <p:spPr>
          <a:xfrm>
            <a:off x="1835697" y="1862466"/>
            <a:ext cx="5256584" cy="61585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7"/>
          <p:cNvSpPr/>
          <p:nvPr/>
        </p:nvSpPr>
        <p:spPr>
          <a:xfrm>
            <a:off x="1835697" y="4675990"/>
            <a:ext cx="5256584" cy="34261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936126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AST </a:t>
            </a:r>
            <a:r>
              <a:rPr kumimoji="1" lang="ja-JP" altLang="en-US" dirty="0"/>
              <a:t>導入そのものによる影響は少ない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コンパイルに関するコードがシンプルになり、最適化の余地が生まれた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小手先の最適化が不要になった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3917920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31" y="9126"/>
            <a:ext cx="9257451" cy="6943089"/>
          </a:xfrm>
        </p:spPr>
      </p:pic>
      <p:sp>
        <p:nvSpPr>
          <p:cNvPr id="5" name="正方形/長方形 4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4931" y="1340768"/>
            <a:ext cx="9148932" cy="2367136"/>
          </a:xfrm>
          <a:solidFill>
            <a:schemeClr val="tx1"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kumimoji="1" lang="ja-JP" altLang="en-US" sz="8000" dirty="0">
                <a:solidFill>
                  <a:schemeClr val="bg1"/>
                </a:solidFill>
              </a:rPr>
              <a:t>第</a:t>
            </a:r>
            <a:r>
              <a:rPr kumimoji="1" lang="en-US" altLang="ja-JP" sz="8000" dirty="0">
                <a:solidFill>
                  <a:schemeClr val="bg1"/>
                </a:solidFill>
              </a:rPr>
              <a:t>3</a:t>
            </a:r>
            <a:r>
              <a:rPr kumimoji="1" lang="ja-JP" altLang="en-US" sz="8000" dirty="0">
                <a:solidFill>
                  <a:schemeClr val="bg1"/>
                </a:solidFill>
              </a:rPr>
              <a:t>章 </a:t>
            </a:r>
            <a:r>
              <a:rPr kumimoji="1" lang="en-US" altLang="ja-JP" sz="8000" dirty="0">
                <a:solidFill>
                  <a:schemeClr val="bg1"/>
                </a:solidFill>
              </a:rPr>
              <a:t>AST </a:t>
            </a:r>
            <a:r>
              <a:rPr kumimoji="1" lang="ja-JP" altLang="en-US" sz="8000" dirty="0">
                <a:solidFill>
                  <a:schemeClr val="bg1"/>
                </a:solidFill>
              </a:rPr>
              <a:t>の</a:t>
            </a:r>
            <a:r>
              <a:rPr kumimoji="1" lang="en-US" altLang="ja-JP" sz="8000" dirty="0">
                <a:solidFill>
                  <a:schemeClr val="bg1"/>
                </a:solidFill>
              </a:rPr>
              <a:t/>
            </a:r>
            <a:br>
              <a:rPr kumimoji="1" lang="en-US" altLang="ja-JP" sz="8000" dirty="0">
                <a:solidFill>
                  <a:schemeClr val="bg1"/>
                </a:solidFill>
              </a:rPr>
            </a:br>
            <a:r>
              <a:rPr kumimoji="1" lang="ja-JP" altLang="en-US" sz="8000" dirty="0">
                <a:solidFill>
                  <a:schemeClr val="bg1"/>
                </a:solidFill>
              </a:rPr>
              <a:t>構造と特徴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908461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Syntax tree(Parse tree)</a:t>
            </a:r>
            <a:br>
              <a:rPr kumimoji="1" lang="en-US" altLang="ja-JP" dirty="0"/>
            </a:br>
            <a:r>
              <a:rPr kumimoji="1" lang="ja-JP" altLang="en-US" dirty="0"/>
              <a:t>構文木</a:t>
            </a:r>
            <a:r>
              <a:rPr kumimoji="1" lang="en-US" altLang="ja-JP" dirty="0"/>
              <a:t>(</a:t>
            </a:r>
            <a:r>
              <a:rPr kumimoji="1" lang="ja-JP" altLang="en-US" dirty="0"/>
              <a:t>解析木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ex: 1 / (2 + 3)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3" name="円/楕円 2"/>
          <p:cNvSpPr/>
          <p:nvPr/>
        </p:nvSpPr>
        <p:spPr>
          <a:xfrm>
            <a:off x="1115616" y="551472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5" name="円/楕円 4"/>
          <p:cNvSpPr/>
          <p:nvPr/>
        </p:nvSpPr>
        <p:spPr>
          <a:xfrm>
            <a:off x="4211961" y="551472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276191" y="551472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7" name="円/楕円 6"/>
          <p:cNvSpPr/>
          <p:nvPr/>
        </p:nvSpPr>
        <p:spPr>
          <a:xfrm>
            <a:off x="2147731" y="551472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/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3179846" y="551472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(</a:t>
            </a:r>
            <a:endParaRPr kumimoji="1" lang="ja-JP" altLang="en-US" dirty="0"/>
          </a:p>
        </p:txBody>
      </p:sp>
      <p:sp>
        <p:nvSpPr>
          <p:cNvPr id="9" name="円/楕円 8"/>
          <p:cNvSpPr/>
          <p:nvPr/>
        </p:nvSpPr>
        <p:spPr>
          <a:xfrm>
            <a:off x="7308304" y="551472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1" name="円/楕円 10"/>
          <p:cNvSpPr/>
          <p:nvPr/>
        </p:nvSpPr>
        <p:spPr>
          <a:xfrm>
            <a:off x="5244076" y="5514728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+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5458956" y="3520428"/>
            <a:ext cx="225000" cy="2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5" name="直線コネクタ 14"/>
          <p:cNvCxnSpPr>
            <a:stCxn id="28" idx="2"/>
            <a:endCxn id="5" idx="0"/>
          </p:cNvCxnSpPr>
          <p:nvPr/>
        </p:nvCxnSpPr>
        <p:spPr>
          <a:xfrm flipH="1">
            <a:off x="4535997" y="4869160"/>
            <a:ext cx="1037999" cy="645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>
            <a:stCxn id="28" idx="2"/>
            <a:endCxn id="6" idx="0"/>
          </p:cNvCxnSpPr>
          <p:nvPr/>
        </p:nvCxnSpPr>
        <p:spPr>
          <a:xfrm>
            <a:off x="5573996" y="4869160"/>
            <a:ext cx="1026231" cy="645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4" idx="2"/>
            <a:endCxn id="9" idx="0"/>
          </p:cNvCxnSpPr>
          <p:nvPr/>
        </p:nvCxnSpPr>
        <p:spPr>
          <a:xfrm>
            <a:off x="5571456" y="3736428"/>
            <a:ext cx="2060884" cy="177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角丸四角形 27"/>
          <p:cNvSpPr/>
          <p:nvPr/>
        </p:nvSpPr>
        <p:spPr>
          <a:xfrm>
            <a:off x="5461496" y="4653160"/>
            <a:ext cx="225000" cy="2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9" name="直線コネクタ 28"/>
          <p:cNvCxnSpPr>
            <a:stCxn id="28" idx="0"/>
            <a:endCxn id="4" idx="2"/>
          </p:cNvCxnSpPr>
          <p:nvPr/>
        </p:nvCxnSpPr>
        <p:spPr>
          <a:xfrm flipH="1" flipV="1">
            <a:off x="5571456" y="3736428"/>
            <a:ext cx="2540" cy="91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8" idx="0"/>
            <a:endCxn id="4" idx="2"/>
          </p:cNvCxnSpPr>
          <p:nvPr/>
        </p:nvCxnSpPr>
        <p:spPr>
          <a:xfrm flipV="1">
            <a:off x="3503882" y="3736428"/>
            <a:ext cx="2067574" cy="177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11" idx="0"/>
            <a:endCxn id="28" idx="2"/>
          </p:cNvCxnSpPr>
          <p:nvPr/>
        </p:nvCxnSpPr>
        <p:spPr>
          <a:xfrm flipV="1">
            <a:off x="5568112" y="4869160"/>
            <a:ext cx="5884" cy="645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2359267" y="2492106"/>
            <a:ext cx="225000" cy="2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0" name="直線コネクタ 39"/>
          <p:cNvCxnSpPr>
            <a:stCxn id="39" idx="2"/>
            <a:endCxn id="3" idx="0"/>
          </p:cNvCxnSpPr>
          <p:nvPr/>
        </p:nvCxnSpPr>
        <p:spPr>
          <a:xfrm flipH="1">
            <a:off x="1439652" y="2708106"/>
            <a:ext cx="1032115" cy="280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>
            <a:stCxn id="39" idx="2"/>
            <a:endCxn id="4" idx="0"/>
          </p:cNvCxnSpPr>
          <p:nvPr/>
        </p:nvCxnSpPr>
        <p:spPr>
          <a:xfrm>
            <a:off x="2471767" y="2708106"/>
            <a:ext cx="3099689" cy="812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>
            <a:stCxn id="39" idx="2"/>
            <a:endCxn id="7" idx="0"/>
          </p:cNvCxnSpPr>
          <p:nvPr/>
        </p:nvCxnSpPr>
        <p:spPr>
          <a:xfrm>
            <a:off x="2471767" y="2708106"/>
            <a:ext cx="0" cy="2806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568112" y="1772816"/>
            <a:ext cx="332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解析木 </a:t>
            </a:r>
            <a:r>
              <a:rPr lang="en-US" altLang="ja-JP" dirty="0"/>
              <a:t>:=</a:t>
            </a:r>
            <a:r>
              <a:rPr lang="ja-JP" altLang="en-US" dirty="0"/>
              <a:t>トークンを葉として、</a:t>
            </a:r>
            <a:endParaRPr lang="en-US" altLang="ja-JP" dirty="0"/>
          </a:p>
          <a:p>
            <a:r>
              <a:rPr lang="ja-JP" altLang="en-US" dirty="0"/>
              <a:t>構成を木構造で表現したもの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20198720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Abstract syntax tree</a:t>
            </a:r>
            <a:br>
              <a:rPr kumimoji="1" lang="en-US" altLang="ja-JP" dirty="0"/>
            </a:br>
            <a:r>
              <a:rPr kumimoji="1" lang="ja-JP" altLang="en-US" dirty="0"/>
              <a:t>抽象構文木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ex: 1 / (2 + 3)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3" name="円/楕円 2"/>
          <p:cNvSpPr/>
          <p:nvPr/>
        </p:nvSpPr>
        <p:spPr>
          <a:xfrm>
            <a:off x="2857520" y="3846394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8" name="円/楕円 7"/>
          <p:cNvSpPr/>
          <p:nvPr/>
        </p:nvSpPr>
        <p:spPr>
          <a:xfrm>
            <a:off x="4928844" y="5214540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9" name="円/楕円 8"/>
          <p:cNvSpPr/>
          <p:nvPr/>
        </p:nvSpPr>
        <p:spPr>
          <a:xfrm>
            <a:off x="6169482" y="5214540"/>
            <a:ext cx="64807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8" name="角丸四角形 27"/>
          <p:cNvSpPr/>
          <p:nvPr/>
        </p:nvSpPr>
        <p:spPr>
          <a:xfrm>
            <a:off x="5308862" y="3846406"/>
            <a:ext cx="1002112" cy="648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+</a:t>
            </a:r>
            <a:endParaRPr kumimoji="1" lang="ja-JP" altLang="en-US" dirty="0"/>
          </a:p>
        </p:txBody>
      </p:sp>
      <p:cxnSp>
        <p:nvCxnSpPr>
          <p:cNvPr id="29" name="直線コネクタ 28"/>
          <p:cNvCxnSpPr>
            <a:stCxn id="28" idx="2"/>
            <a:endCxn id="8" idx="0"/>
          </p:cNvCxnSpPr>
          <p:nvPr/>
        </p:nvCxnSpPr>
        <p:spPr>
          <a:xfrm flipH="1">
            <a:off x="5252880" y="4494466"/>
            <a:ext cx="557038" cy="720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28" idx="2"/>
            <a:endCxn id="9" idx="0"/>
          </p:cNvCxnSpPr>
          <p:nvPr/>
        </p:nvCxnSpPr>
        <p:spPr>
          <a:xfrm>
            <a:off x="5809918" y="4494466"/>
            <a:ext cx="683600" cy="720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3918348" y="2505336"/>
            <a:ext cx="1002112" cy="648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/</a:t>
            </a:r>
            <a:endParaRPr kumimoji="1" lang="ja-JP" altLang="en-US" dirty="0"/>
          </a:p>
        </p:txBody>
      </p:sp>
      <p:cxnSp>
        <p:nvCxnSpPr>
          <p:cNvPr id="40" name="直線コネクタ 39"/>
          <p:cNvCxnSpPr>
            <a:stCxn id="39" idx="2"/>
            <a:endCxn id="3" idx="0"/>
          </p:cNvCxnSpPr>
          <p:nvPr/>
        </p:nvCxnSpPr>
        <p:spPr>
          <a:xfrm flipH="1">
            <a:off x="3181556" y="3153396"/>
            <a:ext cx="1237848" cy="692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>
            <a:stCxn id="39" idx="2"/>
            <a:endCxn id="28" idx="0"/>
          </p:cNvCxnSpPr>
          <p:nvPr/>
        </p:nvCxnSpPr>
        <p:spPr>
          <a:xfrm>
            <a:off x="4419404" y="3153396"/>
            <a:ext cx="1390514" cy="693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568112" y="1772816"/>
            <a:ext cx="3324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抽象構文木 </a:t>
            </a:r>
            <a:r>
              <a:rPr lang="en-US" altLang="ja-JP" dirty="0"/>
              <a:t>:=</a:t>
            </a:r>
            <a:r>
              <a:rPr lang="ja-JP" altLang="en-US" dirty="0"/>
              <a:t> 構文木から、その後の処理に不要なデータをそぎ落としたもの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88105344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o_aki\Desktop\a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44624"/>
            <a:ext cx="6984776" cy="67683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2240" y="260648"/>
            <a:ext cx="3321648" cy="1438965"/>
          </a:xfrm>
          <a:noFill/>
        </p:spPr>
        <p:txBody>
          <a:bodyPr>
            <a:noAutofit/>
          </a:bodyPr>
          <a:lstStyle/>
          <a:p>
            <a:pPr algn="l"/>
            <a:r>
              <a:rPr lang="en-US" altLang="ja-JP" sz="4800" dirty="0"/>
              <a:t>PHP</a:t>
            </a:r>
            <a:r>
              <a:rPr lang="ja-JP" altLang="en-US" sz="4800" dirty="0"/>
              <a:t> の 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r>
              <a:rPr lang="ja-JP" altLang="en-US" sz="4800" dirty="0"/>
              <a:t>抽象構文木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2240" y="2097744"/>
            <a:ext cx="2314600" cy="129614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&lt;?</a:t>
            </a:r>
            <a:r>
              <a:rPr kumimoji="1" lang="en-US" altLang="ja-JP" dirty="0" err="1"/>
              <a:t>php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1/(2+3);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8641051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zend_ast</a:t>
            </a:r>
            <a:r>
              <a:rPr kumimoji="1" lang="ja-JP" altLang="en-US" dirty="0"/>
              <a:t> </a:t>
            </a:r>
            <a:r>
              <a:rPr kumimoji="1" lang="en-US" altLang="ja-JP" dirty="0"/>
              <a:t>(</a:t>
            </a:r>
            <a:r>
              <a:rPr kumimoji="1" lang="ja-JP" altLang="en-US" dirty="0"/>
              <a:t>基本形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Zend/</a:t>
            </a:r>
            <a:r>
              <a:rPr lang="en-US" altLang="ja-JP" dirty="0" err="1"/>
              <a:t>zend_ast.h</a:t>
            </a:r>
            <a:r>
              <a:rPr lang="en-US" altLang="ja-JP" dirty="0"/>
              <a:t> / Zend/</a:t>
            </a:r>
            <a:r>
              <a:rPr lang="en-US" altLang="ja-JP" dirty="0" err="1"/>
              <a:t>zend_ast.c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7504" y="1484784"/>
            <a:ext cx="8937510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b="1" dirty="0" err="1"/>
              <a:t>typedef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chemeClr val="tx2"/>
                </a:solidFill>
              </a:rPr>
              <a:t>uint16_t</a:t>
            </a:r>
            <a:r>
              <a:rPr lang="en-US" altLang="ja-JP" dirty="0"/>
              <a:t> </a:t>
            </a:r>
            <a:r>
              <a:rPr lang="en-US" altLang="ja-JP" dirty="0" err="1"/>
              <a:t>zend_ast_kind</a:t>
            </a:r>
            <a:r>
              <a:rPr lang="en-US" altLang="ja-JP" dirty="0"/>
              <a:t>;</a:t>
            </a:r>
          </a:p>
          <a:p>
            <a:r>
              <a:rPr lang="en-US" altLang="ja-JP" b="1" dirty="0" err="1"/>
              <a:t>typedef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chemeClr val="tx2"/>
                </a:solidFill>
              </a:rPr>
              <a:t>uint16_t</a:t>
            </a:r>
            <a:r>
              <a:rPr lang="en-US" altLang="ja-JP" dirty="0"/>
              <a:t> </a:t>
            </a:r>
            <a:r>
              <a:rPr lang="en-US" altLang="ja-JP" dirty="0" err="1"/>
              <a:t>zend_ast_attr</a:t>
            </a:r>
            <a:r>
              <a:rPr lang="en-US" altLang="ja-JP" dirty="0"/>
              <a:t>;</a:t>
            </a:r>
          </a:p>
          <a:p>
            <a:endParaRPr lang="en-US" altLang="ja-JP" dirty="0"/>
          </a:p>
          <a:p>
            <a:r>
              <a:rPr lang="en-US" altLang="ja-JP" b="1" dirty="0" err="1"/>
              <a:t>struct</a:t>
            </a:r>
            <a:r>
              <a:rPr lang="en-US" altLang="ja-JP" dirty="0"/>
              <a:t> _</a:t>
            </a:r>
            <a:r>
              <a:rPr lang="en-US" altLang="ja-JP" dirty="0" err="1"/>
              <a:t>zend_ast</a:t>
            </a:r>
            <a:r>
              <a:rPr lang="en-US" altLang="ja-JP" dirty="0"/>
              <a:t> {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zend_ast_kind</a:t>
            </a:r>
            <a:r>
              <a:rPr lang="en-US" altLang="ja-JP" dirty="0"/>
              <a:t> kind; </a:t>
            </a:r>
          </a:p>
          <a:p>
            <a:r>
              <a:rPr lang="en-US" altLang="ja-JP" dirty="0"/>
              <a:t>		</a:t>
            </a:r>
            <a:r>
              <a:rPr lang="en-US" altLang="ja-JP" dirty="0">
                <a:solidFill>
                  <a:schemeClr val="accent3"/>
                </a:solidFill>
              </a:rPr>
              <a:t>/* Type of the node (ZEND_AST_* </a:t>
            </a:r>
            <a:r>
              <a:rPr lang="en-US" altLang="ja-JP" dirty="0" err="1">
                <a:solidFill>
                  <a:schemeClr val="accent3"/>
                </a:solidFill>
              </a:rPr>
              <a:t>enum</a:t>
            </a:r>
            <a:r>
              <a:rPr lang="en-US" altLang="ja-JP" dirty="0">
                <a:solidFill>
                  <a:schemeClr val="accent3"/>
                </a:solidFill>
              </a:rPr>
              <a:t> constant) */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zend_ast_attr</a:t>
            </a:r>
            <a:r>
              <a:rPr lang="en-US" altLang="ja-JP" dirty="0"/>
              <a:t> </a:t>
            </a:r>
            <a:r>
              <a:rPr lang="en-US" altLang="ja-JP" dirty="0" err="1"/>
              <a:t>attr</a:t>
            </a:r>
            <a:r>
              <a:rPr lang="en-US" altLang="ja-JP" dirty="0"/>
              <a:t>; </a:t>
            </a:r>
          </a:p>
          <a:p>
            <a:r>
              <a:rPr lang="en-US" altLang="ja-JP" dirty="0"/>
              <a:t>		</a:t>
            </a:r>
            <a:r>
              <a:rPr lang="en-US" altLang="ja-JP" dirty="0">
                <a:solidFill>
                  <a:schemeClr val="accent3"/>
                </a:solidFill>
              </a:rPr>
              <a:t>/* Additional attribute, use depending on node type */</a:t>
            </a:r>
          </a:p>
          <a:p>
            <a:r>
              <a:rPr lang="en-US" altLang="ja-JP" dirty="0"/>
              <a:t>        </a:t>
            </a:r>
            <a:r>
              <a:rPr lang="en-US" altLang="ja-JP" b="1" dirty="0">
                <a:solidFill>
                  <a:schemeClr val="tx2"/>
                </a:solidFill>
              </a:rPr>
              <a:t>uint32_t</a:t>
            </a:r>
            <a:r>
              <a:rPr lang="en-US" altLang="ja-JP" dirty="0"/>
              <a:t> </a:t>
            </a:r>
            <a:r>
              <a:rPr lang="en-US" altLang="ja-JP" dirty="0" err="1"/>
              <a:t>lineno</a:t>
            </a:r>
            <a:r>
              <a:rPr lang="en-US" altLang="ja-JP" dirty="0"/>
              <a:t>;    </a:t>
            </a:r>
          </a:p>
          <a:p>
            <a:r>
              <a:rPr lang="en-US" altLang="ja-JP" dirty="0"/>
              <a:t>		</a:t>
            </a:r>
            <a:r>
              <a:rPr lang="en-US" altLang="ja-JP" dirty="0">
                <a:solidFill>
                  <a:schemeClr val="accent3"/>
                </a:solidFill>
              </a:rPr>
              <a:t>/* Line number */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</a:t>
            </a:r>
            <a:r>
              <a:rPr lang="en-US" altLang="ja-JP" dirty="0"/>
              <a:t> *child[1]; </a:t>
            </a:r>
          </a:p>
          <a:p>
            <a:r>
              <a:rPr lang="en-US" altLang="ja-JP" dirty="0"/>
              <a:t>		</a:t>
            </a:r>
            <a:r>
              <a:rPr lang="en-US" altLang="ja-JP" dirty="0">
                <a:solidFill>
                  <a:schemeClr val="accent3"/>
                </a:solidFill>
              </a:rPr>
              <a:t>/* Array of children (using </a:t>
            </a:r>
            <a:r>
              <a:rPr lang="en-US" altLang="ja-JP" dirty="0" err="1">
                <a:solidFill>
                  <a:schemeClr val="accent3"/>
                </a:solidFill>
              </a:rPr>
              <a:t>struct</a:t>
            </a:r>
            <a:r>
              <a:rPr lang="en-US" altLang="ja-JP" dirty="0">
                <a:solidFill>
                  <a:schemeClr val="accent3"/>
                </a:solidFill>
              </a:rPr>
              <a:t> hack) */</a:t>
            </a:r>
          </a:p>
          <a:p>
            <a:r>
              <a:rPr lang="en-US" altLang="ja-JP" dirty="0"/>
              <a:t>};</a:t>
            </a:r>
          </a:p>
          <a:p>
            <a:endParaRPr lang="en-US" altLang="ja-JP" dirty="0"/>
          </a:p>
          <a:p>
            <a:r>
              <a:rPr lang="en-US" altLang="ja-JP" b="1" dirty="0" err="1"/>
              <a:t>typedef</a:t>
            </a:r>
            <a:r>
              <a:rPr lang="en-US" altLang="ja-JP" dirty="0"/>
              <a:t> </a:t>
            </a:r>
            <a:r>
              <a:rPr lang="en-US" altLang="ja-JP" b="1" dirty="0" err="1"/>
              <a:t>struct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chemeClr val="tx2"/>
                </a:solidFill>
              </a:rPr>
              <a:t>_</a:t>
            </a:r>
            <a:r>
              <a:rPr lang="en-US" altLang="ja-JP" b="1" dirty="0" err="1">
                <a:solidFill>
                  <a:schemeClr val="tx2"/>
                </a:solidFill>
              </a:rPr>
              <a:t>zend_ast</a:t>
            </a:r>
            <a:r>
              <a:rPr lang="en-US" altLang="ja-JP" dirty="0"/>
              <a:t> </a:t>
            </a:r>
            <a:r>
              <a:rPr lang="en-US" altLang="ja-JP" dirty="0" err="1"/>
              <a:t>zend_ast</a:t>
            </a:r>
            <a:r>
              <a:rPr lang="en-US" altLang="ja-JP" dirty="0"/>
              <a:t>;  </a:t>
            </a:r>
            <a:r>
              <a:rPr lang="en-US" altLang="ja-JP" dirty="0">
                <a:solidFill>
                  <a:schemeClr val="accent3"/>
                </a:solidFill>
              </a:rPr>
              <a:t>// &lt;- Zend/</a:t>
            </a:r>
            <a:r>
              <a:rPr lang="en-US" altLang="ja-JP" dirty="0" err="1">
                <a:solidFill>
                  <a:schemeClr val="accent3"/>
                </a:solidFill>
              </a:rPr>
              <a:t>zend_types.h</a:t>
            </a:r>
            <a:endParaRPr lang="en-US" altLang="ja-JP" dirty="0">
              <a:solidFill>
                <a:schemeClr val="accent3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3476318" y="6241579"/>
            <a:ext cx="5569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Zend/zend_ast.h より 一部見やすさのために改変</a:t>
            </a:r>
          </a:p>
        </p:txBody>
      </p:sp>
    </p:spTree>
    <p:extLst>
      <p:ext uri="{BB962C8B-B14F-4D97-AF65-F5344CB8AC3E}">
        <p14:creationId xmlns:p14="http://schemas.microsoft.com/office/powerpoint/2010/main" val="343562291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:\Do\Shared\Dropbox\Dropbox\Documents\20161103 PHPCon2016\puzzle-55875_1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1100">
            <a:off x="-1596952" y="-1462290"/>
            <a:ext cx="13013200" cy="975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80528" y="620688"/>
            <a:ext cx="9433048" cy="3024336"/>
          </a:xfrm>
          <a:solidFill>
            <a:schemeClr val="tx2">
              <a:alpha val="70000"/>
            </a:schemeClr>
          </a:solidFill>
        </p:spPr>
        <p:txBody>
          <a:bodyPr tIns="180000" bIns="180000">
            <a:noAutofit/>
          </a:bodyPr>
          <a:lstStyle/>
          <a:p>
            <a:pPr>
              <a:lnSpc>
                <a:spcPct val="150000"/>
              </a:lnSpc>
            </a:pPr>
            <a:r>
              <a:rPr lang="ja-JP" altLang="en-US" sz="7200" dirty="0">
                <a:solidFill>
                  <a:schemeClr val="bg1"/>
                </a:solidFill>
              </a:rPr>
              <a:t>第</a:t>
            </a:r>
            <a:r>
              <a:rPr lang="en-US" altLang="ja-JP" sz="7200" dirty="0">
                <a:solidFill>
                  <a:schemeClr val="bg1"/>
                </a:solidFill>
              </a:rPr>
              <a:t>1</a:t>
            </a:r>
            <a:r>
              <a:rPr lang="ja-JP" altLang="en-US" sz="7200" dirty="0">
                <a:solidFill>
                  <a:schemeClr val="bg1"/>
                </a:solidFill>
              </a:rPr>
              <a:t>章</a:t>
            </a:r>
            <a:r>
              <a:rPr lang="en-US" altLang="ja-JP" sz="7200" dirty="0">
                <a:solidFill>
                  <a:schemeClr val="bg1"/>
                </a:solidFill>
              </a:rPr>
              <a:t/>
            </a:r>
            <a:br>
              <a:rPr lang="en-US" altLang="ja-JP" sz="7200" dirty="0">
                <a:solidFill>
                  <a:schemeClr val="bg1"/>
                </a:solidFill>
              </a:rPr>
            </a:br>
            <a:r>
              <a:rPr lang="en-US" altLang="ja-JP" sz="7200" dirty="0" err="1">
                <a:solidFill>
                  <a:schemeClr val="bg1"/>
                </a:solidFill>
              </a:rPr>
              <a:t>php</a:t>
            </a:r>
            <a:r>
              <a:rPr lang="en-US" altLang="ja-JP" sz="7200" dirty="0">
                <a:solidFill>
                  <a:schemeClr val="bg1"/>
                </a:solidFill>
              </a:rPr>
              <a:t> </a:t>
            </a:r>
            <a:r>
              <a:rPr lang="ja-JP" altLang="en-US" sz="7200" dirty="0">
                <a:solidFill>
                  <a:schemeClr val="bg1"/>
                </a:solidFill>
              </a:rPr>
              <a:t>のコンパイラ</a:t>
            </a:r>
            <a:endParaRPr kumimoji="1" lang="ja-JP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020289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zend_ast</a:t>
            </a:r>
            <a:r>
              <a:rPr kumimoji="1" lang="ja-JP" altLang="en-US" dirty="0"/>
              <a:t> </a:t>
            </a:r>
            <a:r>
              <a:rPr kumimoji="1" lang="en-US" altLang="ja-JP" dirty="0"/>
              <a:t>(</a:t>
            </a:r>
            <a:r>
              <a:rPr kumimoji="1" lang="ja-JP" altLang="en-US" dirty="0"/>
              <a:t>基本形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Zend/</a:t>
            </a:r>
            <a:r>
              <a:rPr lang="en-US" altLang="ja-JP" dirty="0" err="1"/>
              <a:t>zend_ast.h</a:t>
            </a:r>
            <a:r>
              <a:rPr lang="en-US" altLang="ja-JP" dirty="0"/>
              <a:t> / Zend/</a:t>
            </a:r>
            <a:r>
              <a:rPr lang="en-US" altLang="ja-JP" dirty="0" err="1"/>
              <a:t>zend_ast.c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7504" y="1484784"/>
            <a:ext cx="8937510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b="1" dirty="0" err="1"/>
              <a:t>typedef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chemeClr val="tx2"/>
                </a:solidFill>
              </a:rPr>
              <a:t>uint16_t</a:t>
            </a:r>
            <a:r>
              <a:rPr lang="en-US" altLang="ja-JP" dirty="0"/>
              <a:t> </a:t>
            </a:r>
            <a:r>
              <a:rPr lang="en-US" altLang="ja-JP" dirty="0" err="1"/>
              <a:t>zend_ast_kind</a:t>
            </a:r>
            <a:r>
              <a:rPr lang="en-US" altLang="ja-JP" dirty="0"/>
              <a:t>;</a:t>
            </a:r>
          </a:p>
          <a:p>
            <a:r>
              <a:rPr lang="en-US" altLang="ja-JP" b="1" dirty="0" err="1"/>
              <a:t>typedef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chemeClr val="tx2"/>
                </a:solidFill>
              </a:rPr>
              <a:t>uint16_t</a:t>
            </a:r>
            <a:r>
              <a:rPr lang="en-US" altLang="ja-JP" dirty="0"/>
              <a:t> </a:t>
            </a:r>
            <a:r>
              <a:rPr lang="en-US" altLang="ja-JP" dirty="0" err="1"/>
              <a:t>zend_ast_attr</a:t>
            </a:r>
            <a:r>
              <a:rPr lang="en-US" altLang="ja-JP" dirty="0"/>
              <a:t>;</a:t>
            </a:r>
          </a:p>
          <a:p>
            <a:endParaRPr lang="en-US" altLang="ja-JP" dirty="0"/>
          </a:p>
          <a:p>
            <a:r>
              <a:rPr lang="en-US" altLang="ja-JP" b="1" dirty="0" err="1"/>
              <a:t>struct</a:t>
            </a:r>
            <a:r>
              <a:rPr lang="en-US" altLang="ja-JP" dirty="0"/>
              <a:t> _</a:t>
            </a:r>
            <a:r>
              <a:rPr lang="en-US" altLang="ja-JP" dirty="0" err="1"/>
              <a:t>zend_ast</a:t>
            </a:r>
            <a:r>
              <a:rPr lang="en-US" altLang="ja-JP" dirty="0"/>
              <a:t> {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zend_ast_kind</a:t>
            </a:r>
            <a:r>
              <a:rPr lang="en-US" altLang="ja-JP" dirty="0"/>
              <a:t> kind; </a:t>
            </a:r>
          </a:p>
          <a:p>
            <a:r>
              <a:rPr lang="en-US" altLang="ja-JP" dirty="0"/>
              <a:t>		</a:t>
            </a:r>
            <a:r>
              <a:rPr lang="en-US" altLang="ja-JP" dirty="0">
                <a:solidFill>
                  <a:schemeClr val="accent3"/>
                </a:solidFill>
              </a:rPr>
              <a:t>/* Type of the node (ZEND_AST_* </a:t>
            </a:r>
            <a:r>
              <a:rPr lang="en-US" altLang="ja-JP" dirty="0" err="1">
                <a:solidFill>
                  <a:schemeClr val="accent3"/>
                </a:solidFill>
              </a:rPr>
              <a:t>enum</a:t>
            </a:r>
            <a:r>
              <a:rPr lang="en-US" altLang="ja-JP" dirty="0">
                <a:solidFill>
                  <a:schemeClr val="accent3"/>
                </a:solidFill>
              </a:rPr>
              <a:t> constant) */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zend_ast_attr</a:t>
            </a:r>
            <a:r>
              <a:rPr lang="en-US" altLang="ja-JP" dirty="0"/>
              <a:t> </a:t>
            </a:r>
            <a:r>
              <a:rPr lang="en-US" altLang="ja-JP" dirty="0" err="1"/>
              <a:t>attr</a:t>
            </a:r>
            <a:r>
              <a:rPr lang="en-US" altLang="ja-JP" dirty="0"/>
              <a:t>; </a:t>
            </a:r>
          </a:p>
          <a:p>
            <a:r>
              <a:rPr lang="en-US" altLang="ja-JP" dirty="0"/>
              <a:t>		</a:t>
            </a:r>
            <a:r>
              <a:rPr lang="en-US" altLang="ja-JP" dirty="0">
                <a:solidFill>
                  <a:schemeClr val="accent3"/>
                </a:solidFill>
              </a:rPr>
              <a:t>/* Additional attribute, use depending on node type */</a:t>
            </a:r>
          </a:p>
          <a:p>
            <a:r>
              <a:rPr lang="en-US" altLang="ja-JP" dirty="0"/>
              <a:t>        </a:t>
            </a:r>
            <a:r>
              <a:rPr lang="en-US" altLang="ja-JP" b="1" dirty="0">
                <a:solidFill>
                  <a:schemeClr val="tx2"/>
                </a:solidFill>
              </a:rPr>
              <a:t>uint32_t</a:t>
            </a:r>
            <a:r>
              <a:rPr lang="en-US" altLang="ja-JP" dirty="0"/>
              <a:t> </a:t>
            </a:r>
            <a:r>
              <a:rPr lang="en-US" altLang="ja-JP" dirty="0" err="1"/>
              <a:t>lineno</a:t>
            </a:r>
            <a:r>
              <a:rPr lang="en-US" altLang="ja-JP" dirty="0"/>
              <a:t>;    </a:t>
            </a:r>
          </a:p>
          <a:p>
            <a:r>
              <a:rPr lang="en-US" altLang="ja-JP" dirty="0"/>
              <a:t>		</a:t>
            </a:r>
            <a:r>
              <a:rPr lang="en-US" altLang="ja-JP" dirty="0">
                <a:solidFill>
                  <a:schemeClr val="accent3"/>
                </a:solidFill>
              </a:rPr>
              <a:t>/* Line number */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</a:t>
            </a:r>
            <a:r>
              <a:rPr lang="en-US" altLang="ja-JP" dirty="0"/>
              <a:t> *child[1]; </a:t>
            </a:r>
          </a:p>
          <a:p>
            <a:r>
              <a:rPr lang="en-US" altLang="ja-JP" dirty="0"/>
              <a:t>		</a:t>
            </a:r>
            <a:r>
              <a:rPr lang="en-US" altLang="ja-JP" dirty="0">
                <a:solidFill>
                  <a:schemeClr val="accent3"/>
                </a:solidFill>
              </a:rPr>
              <a:t>/* Array of children (using </a:t>
            </a:r>
            <a:r>
              <a:rPr lang="en-US" altLang="ja-JP" dirty="0" err="1">
                <a:solidFill>
                  <a:schemeClr val="accent3"/>
                </a:solidFill>
              </a:rPr>
              <a:t>struct</a:t>
            </a:r>
            <a:r>
              <a:rPr lang="en-US" altLang="ja-JP" dirty="0">
                <a:solidFill>
                  <a:schemeClr val="accent3"/>
                </a:solidFill>
              </a:rPr>
              <a:t> hack) */</a:t>
            </a:r>
          </a:p>
          <a:p>
            <a:r>
              <a:rPr lang="en-US" altLang="ja-JP" dirty="0"/>
              <a:t>};</a:t>
            </a:r>
          </a:p>
          <a:p>
            <a:endParaRPr lang="en-US" altLang="ja-JP" dirty="0"/>
          </a:p>
          <a:p>
            <a:r>
              <a:rPr lang="en-US" altLang="ja-JP" b="1" dirty="0" err="1"/>
              <a:t>typedef</a:t>
            </a:r>
            <a:r>
              <a:rPr lang="en-US" altLang="ja-JP" dirty="0"/>
              <a:t> </a:t>
            </a:r>
            <a:r>
              <a:rPr lang="en-US" altLang="ja-JP" b="1" dirty="0" err="1"/>
              <a:t>struct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chemeClr val="tx2"/>
                </a:solidFill>
              </a:rPr>
              <a:t>_</a:t>
            </a:r>
            <a:r>
              <a:rPr lang="en-US" altLang="ja-JP" b="1" dirty="0" err="1">
                <a:solidFill>
                  <a:schemeClr val="tx2"/>
                </a:solidFill>
              </a:rPr>
              <a:t>zend_ast</a:t>
            </a:r>
            <a:r>
              <a:rPr lang="en-US" altLang="ja-JP" dirty="0"/>
              <a:t> </a:t>
            </a:r>
            <a:r>
              <a:rPr lang="en-US" altLang="ja-JP" dirty="0" err="1"/>
              <a:t>zend_ast</a:t>
            </a:r>
            <a:r>
              <a:rPr lang="en-US" altLang="ja-JP" dirty="0"/>
              <a:t>;  </a:t>
            </a:r>
            <a:r>
              <a:rPr lang="en-US" altLang="ja-JP" dirty="0">
                <a:solidFill>
                  <a:schemeClr val="accent3"/>
                </a:solidFill>
              </a:rPr>
              <a:t>// &lt;- Zend/</a:t>
            </a:r>
            <a:r>
              <a:rPr lang="en-US" altLang="ja-JP" dirty="0" err="1">
                <a:solidFill>
                  <a:schemeClr val="accent3"/>
                </a:solidFill>
              </a:rPr>
              <a:t>zend_types.h</a:t>
            </a:r>
            <a:endParaRPr lang="en-US" altLang="ja-JP" dirty="0">
              <a:solidFill>
                <a:schemeClr val="accent3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3476318" y="6241579"/>
            <a:ext cx="5569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Zend/zend_ast.h より 一部見やすさのために改変</a:t>
            </a:r>
          </a:p>
        </p:txBody>
      </p:sp>
      <p:sp>
        <p:nvSpPr>
          <p:cNvPr id="6" name="吹き出し: 円形 5"/>
          <p:cNvSpPr/>
          <p:nvPr/>
        </p:nvSpPr>
        <p:spPr>
          <a:xfrm>
            <a:off x="3275856" y="1916832"/>
            <a:ext cx="1224136" cy="576064"/>
          </a:xfrm>
          <a:prstGeom prst="wedgeEllipseCallout">
            <a:avLst>
              <a:gd name="adj1" fmla="val -33887"/>
              <a:gd name="adj2" fmla="val 7328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種別</a:t>
            </a:r>
          </a:p>
        </p:txBody>
      </p:sp>
      <p:sp>
        <p:nvSpPr>
          <p:cNvPr id="7" name="吹き出し: 円形 6"/>
          <p:cNvSpPr/>
          <p:nvPr/>
        </p:nvSpPr>
        <p:spPr>
          <a:xfrm>
            <a:off x="3510842" y="3573016"/>
            <a:ext cx="1421198" cy="578197"/>
          </a:xfrm>
          <a:prstGeom prst="wedgeEllipseCallout">
            <a:avLst>
              <a:gd name="adj1" fmla="val -70873"/>
              <a:gd name="adj2" fmla="val 85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行番号</a:t>
            </a:r>
          </a:p>
        </p:txBody>
      </p:sp>
      <p:sp>
        <p:nvSpPr>
          <p:cNvPr id="8" name="吹き出し: 円形 7"/>
          <p:cNvSpPr/>
          <p:nvPr/>
        </p:nvSpPr>
        <p:spPr>
          <a:xfrm>
            <a:off x="3707904" y="4768621"/>
            <a:ext cx="1584176" cy="578197"/>
          </a:xfrm>
          <a:prstGeom prst="wedgeEllipseCallout">
            <a:avLst>
              <a:gd name="adj1" fmla="val -64002"/>
              <a:gd name="adj2" fmla="val -8359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子ノード</a:t>
            </a:r>
            <a:endParaRPr kumimoji="1" lang="ja-JP" altLang="en-US" dirty="0"/>
          </a:p>
        </p:txBody>
      </p:sp>
      <p:sp>
        <p:nvSpPr>
          <p:cNvPr id="9" name="吹き出し: 円形 8"/>
          <p:cNvSpPr/>
          <p:nvPr/>
        </p:nvSpPr>
        <p:spPr>
          <a:xfrm>
            <a:off x="3887924" y="2647031"/>
            <a:ext cx="1584176" cy="576064"/>
          </a:xfrm>
          <a:prstGeom prst="wedgeEllipseCallout">
            <a:avLst>
              <a:gd name="adj1" fmla="val -63419"/>
              <a:gd name="adj2" fmla="val 6713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付属情報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78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o_aki\Desktop\a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44624"/>
            <a:ext cx="6984776" cy="67683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2240" y="260648"/>
            <a:ext cx="3321648" cy="1438965"/>
          </a:xfrm>
          <a:noFill/>
        </p:spPr>
        <p:txBody>
          <a:bodyPr>
            <a:noAutofit/>
          </a:bodyPr>
          <a:lstStyle/>
          <a:p>
            <a:pPr algn="l"/>
            <a:r>
              <a:rPr lang="en-US" altLang="ja-JP" sz="4800" dirty="0"/>
              <a:t>PHP</a:t>
            </a:r>
            <a:r>
              <a:rPr lang="ja-JP" altLang="en-US" sz="4800" dirty="0"/>
              <a:t> の </a:t>
            </a:r>
            <a:r>
              <a:rPr lang="en-US" altLang="ja-JP" sz="4800" dirty="0"/>
              <a:t/>
            </a:r>
            <a:br>
              <a:rPr lang="en-US" altLang="ja-JP" sz="4800" dirty="0"/>
            </a:br>
            <a:r>
              <a:rPr lang="ja-JP" altLang="en-US" sz="4800" dirty="0"/>
              <a:t>抽象構文木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2240" y="2097744"/>
            <a:ext cx="2314600" cy="129614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&lt;?</a:t>
            </a:r>
            <a:r>
              <a:rPr kumimoji="1" lang="en-US" altLang="ja-JP" dirty="0" err="1"/>
              <a:t>php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1/(2+3);</a:t>
            </a:r>
            <a:endParaRPr kumimoji="1" lang="ja-JP" altLang="en-US" dirty="0"/>
          </a:p>
        </p:txBody>
      </p:sp>
      <p:sp>
        <p:nvSpPr>
          <p:cNvPr id="5" name="吹き出し: 円形 4"/>
          <p:cNvSpPr/>
          <p:nvPr/>
        </p:nvSpPr>
        <p:spPr>
          <a:xfrm>
            <a:off x="5643394" y="1052736"/>
            <a:ext cx="1224136" cy="576064"/>
          </a:xfrm>
          <a:prstGeom prst="wedgeEllipseCallout">
            <a:avLst>
              <a:gd name="adj1" fmla="val -33887"/>
              <a:gd name="adj2" fmla="val 7328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種別</a:t>
            </a:r>
          </a:p>
        </p:txBody>
      </p:sp>
      <p:sp>
        <p:nvSpPr>
          <p:cNvPr id="6" name="吹き出し: 円形 5"/>
          <p:cNvSpPr/>
          <p:nvPr/>
        </p:nvSpPr>
        <p:spPr>
          <a:xfrm>
            <a:off x="6849638" y="1699613"/>
            <a:ext cx="1584176" cy="576064"/>
          </a:xfrm>
          <a:prstGeom prst="wedgeEllipseCallout">
            <a:avLst>
              <a:gd name="adj1" fmla="val -150995"/>
              <a:gd name="adj2" fmla="val 7124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付属情報</a:t>
            </a:r>
            <a:endParaRPr kumimoji="1" lang="ja-JP" altLang="en-US" dirty="0"/>
          </a:p>
        </p:txBody>
      </p:sp>
      <p:sp>
        <p:nvSpPr>
          <p:cNvPr id="7" name="吹き出し: 円形 6"/>
          <p:cNvSpPr/>
          <p:nvPr/>
        </p:nvSpPr>
        <p:spPr>
          <a:xfrm>
            <a:off x="7380312" y="2564904"/>
            <a:ext cx="1584176" cy="578197"/>
          </a:xfrm>
          <a:prstGeom prst="wedgeEllipseCallout">
            <a:avLst>
              <a:gd name="adj1" fmla="val -129187"/>
              <a:gd name="adj2" fmla="val 10454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子ノード</a:t>
            </a:r>
            <a:endParaRPr kumimoji="1" lang="ja-JP" altLang="en-US" dirty="0"/>
          </a:p>
        </p:txBody>
      </p:sp>
      <p:sp>
        <p:nvSpPr>
          <p:cNvPr id="8" name="吹き出し: 円形 7"/>
          <p:cNvSpPr/>
          <p:nvPr/>
        </p:nvSpPr>
        <p:spPr>
          <a:xfrm>
            <a:off x="1399540" y="1905446"/>
            <a:ext cx="1584176" cy="578197"/>
          </a:xfrm>
          <a:prstGeom prst="wedgeEllipseCallout">
            <a:avLst>
              <a:gd name="adj1" fmla="val 92740"/>
              <a:gd name="adj2" fmla="val 21906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子ノード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333604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zend_ast_kind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ZEND_AST_*</a:t>
            </a:r>
          </a:p>
          <a:p>
            <a:r>
              <a:rPr kumimoji="1" lang="ja-JP" altLang="en-US" dirty="0"/>
              <a:t>全</a:t>
            </a:r>
            <a:r>
              <a:rPr kumimoji="1" lang="en-US" altLang="ja-JP" dirty="0"/>
              <a:t>98</a:t>
            </a:r>
            <a:r>
              <a:rPr kumimoji="1" lang="ja-JP" altLang="en-US" dirty="0"/>
              <a:t>種 </a:t>
            </a:r>
            <a:r>
              <a:rPr kumimoji="1" lang="en-US" altLang="ja-JP" dirty="0"/>
              <a:t>(7.0)</a:t>
            </a:r>
            <a:r>
              <a:rPr kumimoji="1" lang="en-US" altLang="ja-JP" sz="2000" dirty="0"/>
              <a:t> / 7.1</a:t>
            </a:r>
            <a:r>
              <a:rPr lang="ja-JP" altLang="en-US" sz="2000" dirty="0"/>
              <a:t>は</a:t>
            </a:r>
            <a:r>
              <a:rPr lang="en-US" altLang="ja-JP" sz="2000" dirty="0"/>
              <a:t>97</a:t>
            </a:r>
            <a:r>
              <a:rPr lang="ja-JP" altLang="en-US" sz="2000" dirty="0"/>
              <a:t>種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大まかに分類して</a:t>
            </a:r>
            <a:r>
              <a:rPr lang="en-US" altLang="ja-JP" dirty="0"/>
              <a:t>4</a:t>
            </a:r>
            <a:r>
              <a:rPr lang="ja-JP" altLang="en-US" dirty="0"/>
              <a:t>系統</a:t>
            </a:r>
            <a:endParaRPr lang="en-US" altLang="ja-JP" dirty="0"/>
          </a:p>
          <a:p>
            <a:pPr lvl="1"/>
            <a:r>
              <a:rPr lang="ja-JP" altLang="en-US" dirty="0"/>
              <a:t>特殊ノード    </a:t>
            </a:r>
            <a:r>
              <a:rPr lang="en-US" altLang="ja-JP" sz="2000" dirty="0"/>
              <a:t>ZEND_AST_ZVAL</a:t>
            </a:r>
            <a:r>
              <a:rPr lang="ja-JP" altLang="en-US" sz="2000" dirty="0"/>
              <a:t> </a:t>
            </a:r>
            <a:r>
              <a:rPr lang="en-US" altLang="ja-JP" sz="2000" dirty="0"/>
              <a:t>/ (ZEND_AST_ZNODE)</a:t>
            </a:r>
            <a:endParaRPr lang="en-US" altLang="ja-JP" sz="3200" dirty="0"/>
          </a:p>
          <a:p>
            <a:pPr lvl="1"/>
            <a:r>
              <a:rPr lang="ja-JP" altLang="en-US" dirty="0"/>
              <a:t>定義ノード    </a:t>
            </a:r>
            <a:r>
              <a:rPr lang="en-US" altLang="ja-JP" sz="2000" dirty="0"/>
              <a:t>ZEND_AST_CLASS </a:t>
            </a:r>
            <a:r>
              <a:rPr lang="ja-JP" altLang="en-US" sz="2000" dirty="0"/>
              <a:t>など</a:t>
            </a:r>
            <a:endParaRPr lang="en-US" altLang="ja-JP" dirty="0"/>
          </a:p>
          <a:p>
            <a:pPr lvl="1"/>
            <a:r>
              <a:rPr kumimoji="1" lang="ja-JP" altLang="en-US" dirty="0"/>
              <a:t>リストノード  </a:t>
            </a:r>
            <a:r>
              <a:rPr kumimoji="1" lang="en-US" altLang="ja-JP" sz="2000" dirty="0"/>
              <a:t>ZEND_AST_STMT_LIST</a:t>
            </a:r>
            <a:r>
              <a:rPr kumimoji="1" lang="ja-JP" altLang="en-US" sz="2000" dirty="0"/>
              <a:t> など</a:t>
            </a:r>
            <a:endParaRPr kumimoji="1" lang="en-US" altLang="ja-JP" sz="2400" dirty="0"/>
          </a:p>
          <a:p>
            <a:pPr lvl="1"/>
            <a:r>
              <a:rPr lang="ja-JP" altLang="en-US" dirty="0"/>
              <a:t>通常ノード    </a:t>
            </a:r>
            <a:r>
              <a:rPr lang="en-US" altLang="ja-JP" sz="2000" dirty="0"/>
              <a:t>ZEND_AST_VAR</a:t>
            </a:r>
            <a:r>
              <a:rPr lang="ja-JP" altLang="en-US" sz="2000" dirty="0"/>
              <a:t>　など</a:t>
            </a:r>
            <a:endParaRPr kumimoji="1" lang="en-US" altLang="ja-JP" sz="2000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6258478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ZEND_AST_ZVAL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特殊ノード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3168352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err="1"/>
              <a:t>zval</a:t>
            </a:r>
            <a:r>
              <a:rPr lang="en-US" altLang="ja-JP" dirty="0"/>
              <a:t> </a:t>
            </a:r>
            <a:r>
              <a:rPr lang="ja-JP" altLang="en-US" dirty="0"/>
              <a:t>を包含するノード</a:t>
            </a:r>
            <a:r>
              <a:rPr lang="en-US" altLang="ja-JP" dirty="0"/>
              <a:t>(</a:t>
            </a:r>
            <a:r>
              <a:rPr lang="ja-JP" altLang="en-US" dirty="0"/>
              <a:t>行は</a:t>
            </a:r>
            <a:r>
              <a:rPr lang="en-US" altLang="ja-JP" dirty="0" err="1"/>
              <a:t>zval</a:t>
            </a:r>
            <a:r>
              <a:rPr lang="en-US" altLang="ja-JP" dirty="0"/>
              <a:t> </a:t>
            </a:r>
            <a:r>
              <a:rPr lang="ja-JP" altLang="en-US" dirty="0"/>
              <a:t>に</a:t>
            </a:r>
            <a:r>
              <a:rPr lang="en-US" altLang="ja-JP" dirty="0"/>
              <a:t>)</a:t>
            </a:r>
          </a:p>
          <a:p>
            <a:r>
              <a:rPr lang="en-US" altLang="ja-JP" dirty="0" err="1"/>
              <a:t>zval</a:t>
            </a:r>
            <a:r>
              <a:rPr lang="en-US" altLang="ja-JP" dirty="0"/>
              <a:t> := </a:t>
            </a:r>
            <a:r>
              <a:rPr lang="en-US" altLang="ja-JP" dirty="0" err="1"/>
              <a:t>php</a:t>
            </a:r>
            <a:r>
              <a:rPr lang="en-US" altLang="ja-JP" dirty="0"/>
              <a:t> </a:t>
            </a:r>
            <a:r>
              <a:rPr lang="ja-JP" altLang="en-US" dirty="0"/>
              <a:t>スクリプトにおける変数</a:t>
            </a:r>
            <a:endParaRPr lang="en-US" altLang="ja-JP" dirty="0"/>
          </a:p>
          <a:p>
            <a:r>
              <a:rPr lang="ja-JP" altLang="en-US" dirty="0"/>
              <a:t>リテラル や 変数名、呼び出し関数名等</a:t>
            </a:r>
            <a:endParaRPr lang="en-US" altLang="ja-JP" dirty="0"/>
          </a:p>
          <a:p>
            <a:r>
              <a:rPr lang="ja-JP" altLang="en-US" dirty="0"/>
              <a:t>常にリーフ（末端）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zend_ast_create_zval</a:t>
            </a:r>
            <a:r>
              <a:rPr lang="en-US" altLang="ja-JP" dirty="0"/>
              <a:t> / </a:t>
            </a:r>
            <a:r>
              <a:rPr lang="en-US" altLang="ja-JP" dirty="0" err="1"/>
              <a:t>zend_ast_create_zval</a:t>
            </a:r>
            <a:r>
              <a:rPr lang="en-US" altLang="ja-JP" dirty="0"/>
              <a:t> / </a:t>
            </a:r>
            <a:r>
              <a:rPr lang="en-US" altLang="ja-JP" dirty="0" err="1"/>
              <a:t>zend_ast_create_zval_from_str</a:t>
            </a:r>
            <a:r>
              <a:rPr lang="en-US" altLang="ja-JP" dirty="0"/>
              <a:t> / </a:t>
            </a:r>
            <a:r>
              <a:rPr lang="en-US" altLang="ja-JP" dirty="0" err="1"/>
              <a:t>zend_ast_create_zval_from_long</a:t>
            </a:r>
            <a:r>
              <a:rPr lang="en-US" altLang="ja-JP" dirty="0"/>
              <a:t> </a:t>
            </a:r>
            <a:r>
              <a:rPr lang="ja-JP" altLang="en-US" dirty="0"/>
              <a:t>によって作成</a:t>
            </a:r>
            <a:endParaRPr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余談</a:t>
            </a:r>
            <a:r>
              <a:rPr lang="en-US" altLang="ja-JP" dirty="0"/>
              <a:t>) </a:t>
            </a:r>
            <a:r>
              <a:rPr lang="en-US" altLang="ja-JP" dirty="0" err="1"/>
              <a:t>ast</a:t>
            </a:r>
            <a:r>
              <a:rPr lang="ja-JP" altLang="en-US" dirty="0" err="1"/>
              <a:t>を保</a:t>
            </a:r>
            <a:r>
              <a:rPr lang="ja-JP" altLang="en-US" dirty="0"/>
              <a:t>持する </a:t>
            </a:r>
            <a:r>
              <a:rPr lang="en-US" altLang="ja-JP" dirty="0" err="1"/>
              <a:t>zval</a:t>
            </a:r>
            <a:r>
              <a:rPr lang="en-US" altLang="ja-JP" dirty="0"/>
              <a:t>(</a:t>
            </a:r>
            <a:r>
              <a:rPr lang="ja-JP" altLang="en-US" dirty="0"/>
              <a:t>定数式</a:t>
            </a:r>
            <a:r>
              <a:rPr lang="en-US" altLang="ja-JP" dirty="0"/>
              <a:t>)</a:t>
            </a:r>
            <a:r>
              <a:rPr lang="ja-JP" altLang="en-US" dirty="0"/>
              <a:t>もある</a:t>
            </a:r>
            <a:endParaRPr lang="en-US" altLang="ja-JP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1735648"/>
            <a:ext cx="82296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b="1" dirty="0"/>
              <a:t>typedef</a:t>
            </a:r>
            <a:r>
              <a:rPr lang="en-US" altLang="ja-JP" dirty="0"/>
              <a:t> </a:t>
            </a:r>
            <a:r>
              <a:rPr lang="en-US" altLang="ja-JP" b="1" dirty="0"/>
              <a:t>struct</a:t>
            </a:r>
            <a:r>
              <a:rPr lang="en-US" altLang="ja-JP" dirty="0"/>
              <a:t> _</a:t>
            </a:r>
            <a:r>
              <a:rPr lang="en-US" altLang="ja-JP" dirty="0" err="1"/>
              <a:t>zend_ast_zval</a:t>
            </a:r>
            <a:r>
              <a:rPr lang="en-US" altLang="ja-JP" dirty="0"/>
              <a:t> {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zend_ast_kind</a:t>
            </a:r>
            <a:r>
              <a:rPr lang="en-US" altLang="ja-JP" dirty="0"/>
              <a:t> kind;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zend_ast_attr</a:t>
            </a:r>
            <a:r>
              <a:rPr lang="en-US" altLang="ja-JP" dirty="0"/>
              <a:t> </a:t>
            </a:r>
            <a:r>
              <a:rPr lang="en-US" altLang="ja-JP" dirty="0" err="1"/>
              <a:t>attr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zval</a:t>
            </a:r>
            <a:r>
              <a:rPr lang="en-US" altLang="ja-JP" dirty="0"/>
              <a:t> </a:t>
            </a:r>
            <a:r>
              <a:rPr lang="en-US" altLang="ja-JP" dirty="0" err="1"/>
              <a:t>val</a:t>
            </a:r>
            <a:r>
              <a:rPr lang="en-US" altLang="ja-JP" dirty="0"/>
              <a:t>; </a:t>
            </a:r>
            <a:r>
              <a:rPr lang="en-US" altLang="ja-JP" dirty="0">
                <a:solidFill>
                  <a:schemeClr val="accent3"/>
                </a:solidFill>
              </a:rPr>
              <a:t>/* </a:t>
            </a:r>
            <a:r>
              <a:rPr lang="en-US" altLang="ja-JP" dirty="0" err="1">
                <a:solidFill>
                  <a:schemeClr val="accent3"/>
                </a:solidFill>
              </a:rPr>
              <a:t>Lineno</a:t>
            </a:r>
            <a:r>
              <a:rPr lang="en-US" altLang="ja-JP" dirty="0">
                <a:solidFill>
                  <a:schemeClr val="accent3"/>
                </a:solidFill>
              </a:rPr>
              <a:t> is stored in val.u2.lineno */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} </a:t>
            </a:r>
            <a:r>
              <a:rPr lang="en-US" altLang="ja-JP" dirty="0" err="1"/>
              <a:t>zend_ast_zval</a:t>
            </a:r>
            <a:r>
              <a:rPr lang="en-US" altLang="ja-JP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25684261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定義ノード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4835266"/>
            <a:ext cx="8229600" cy="1762085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dirty="0"/>
              <a:t>ZEND_AST_FUNC_DECL / ZEND_AST_CLOSURE / ZEND_AST_METHOD / ZEND_AST_CLASS </a:t>
            </a:r>
            <a:r>
              <a:rPr lang="ja-JP" altLang="en-US" dirty="0"/>
              <a:t>のみ</a:t>
            </a:r>
            <a:endParaRPr lang="en-US" altLang="ja-JP" dirty="0"/>
          </a:p>
          <a:p>
            <a:r>
              <a:rPr lang="ja-JP" altLang="en-US" dirty="0"/>
              <a:t>常に</a:t>
            </a:r>
            <a:r>
              <a:rPr lang="en-US" altLang="ja-JP" dirty="0"/>
              <a:t>4</a:t>
            </a:r>
            <a:r>
              <a:rPr lang="ja-JP" altLang="en-US" dirty="0"/>
              <a:t>つ分の子要素を確保</a:t>
            </a:r>
            <a:r>
              <a:rPr lang="en-US" altLang="ja-JP" dirty="0"/>
              <a:t>(NULL </a:t>
            </a:r>
            <a:r>
              <a:rPr lang="ja-JP" altLang="en-US" dirty="0"/>
              <a:t>の場合も</a:t>
            </a:r>
            <a:r>
              <a:rPr lang="en-US" altLang="ja-JP" dirty="0"/>
              <a:t>)</a:t>
            </a:r>
          </a:p>
          <a:p>
            <a:r>
              <a:rPr lang="en-US" altLang="ja-JP" dirty="0" err="1"/>
              <a:t>zend_ast_create_decl</a:t>
            </a:r>
            <a:r>
              <a:rPr lang="ja-JP" altLang="en-US" dirty="0"/>
              <a:t> によって作成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1556792"/>
            <a:ext cx="8229600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b="1" dirty="0"/>
              <a:t>typedef</a:t>
            </a:r>
            <a:r>
              <a:rPr lang="en-US" altLang="ja-JP" dirty="0"/>
              <a:t> </a:t>
            </a:r>
            <a:r>
              <a:rPr lang="en-US" altLang="ja-JP" b="1" dirty="0"/>
              <a:t>struct</a:t>
            </a:r>
            <a:r>
              <a:rPr lang="en-US" altLang="ja-JP" dirty="0"/>
              <a:t> _</a:t>
            </a:r>
            <a:r>
              <a:rPr lang="en-US" altLang="ja-JP" dirty="0" err="1"/>
              <a:t>zend_ast_decl</a:t>
            </a:r>
            <a:r>
              <a:rPr lang="en-US" altLang="ja-JP" dirty="0"/>
              <a:t> {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zend_ast_kind</a:t>
            </a:r>
            <a:r>
              <a:rPr lang="en-US" altLang="ja-JP" dirty="0"/>
              <a:t> kind;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zend_ast_attr</a:t>
            </a:r>
            <a:r>
              <a:rPr lang="en-US" altLang="ja-JP" dirty="0"/>
              <a:t> </a:t>
            </a:r>
            <a:r>
              <a:rPr lang="en-US" altLang="ja-JP" dirty="0" err="1"/>
              <a:t>attr</a:t>
            </a:r>
            <a:r>
              <a:rPr lang="en-US" altLang="ja-JP" dirty="0"/>
              <a:t>; </a:t>
            </a:r>
            <a:r>
              <a:rPr lang="en-US" altLang="ja-JP" dirty="0">
                <a:solidFill>
                  <a:schemeClr val="accent3"/>
                </a:solidFill>
              </a:rPr>
              <a:t>/* Unused */</a:t>
            </a:r>
          </a:p>
          <a:p>
            <a:r>
              <a:rPr lang="en-US" altLang="ja-JP" dirty="0"/>
              <a:t>        </a:t>
            </a:r>
            <a:r>
              <a:rPr lang="en-US" altLang="ja-JP" b="1" dirty="0">
                <a:solidFill>
                  <a:schemeClr val="tx2"/>
                </a:solidFill>
              </a:rPr>
              <a:t>uint32_t</a:t>
            </a:r>
            <a:r>
              <a:rPr lang="en-US" altLang="ja-JP" dirty="0"/>
              <a:t> </a:t>
            </a:r>
            <a:r>
              <a:rPr lang="en-US" altLang="ja-JP" dirty="0" err="1"/>
              <a:t>start_lineno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        </a:t>
            </a:r>
            <a:r>
              <a:rPr lang="en-US" altLang="ja-JP" b="1" dirty="0">
                <a:solidFill>
                  <a:schemeClr val="tx2"/>
                </a:solidFill>
              </a:rPr>
              <a:t>uint32_t</a:t>
            </a:r>
            <a:r>
              <a:rPr lang="en-US" altLang="ja-JP" dirty="0"/>
              <a:t> </a:t>
            </a:r>
            <a:r>
              <a:rPr lang="en-US" altLang="ja-JP" dirty="0" err="1"/>
              <a:t>end_lineno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        </a:t>
            </a:r>
            <a:r>
              <a:rPr lang="en-US" altLang="ja-JP" b="1" dirty="0">
                <a:solidFill>
                  <a:schemeClr val="tx2"/>
                </a:solidFill>
              </a:rPr>
              <a:t>uint32_t</a:t>
            </a:r>
            <a:r>
              <a:rPr lang="en-US" altLang="ja-JP" dirty="0"/>
              <a:t> flags;</a:t>
            </a:r>
          </a:p>
          <a:p>
            <a:r>
              <a:rPr lang="en-US" altLang="ja-JP" dirty="0"/>
              <a:t>        </a:t>
            </a:r>
            <a:r>
              <a:rPr lang="en-US" altLang="ja-JP" b="1" dirty="0">
                <a:solidFill>
                  <a:schemeClr val="tx2"/>
                </a:solidFill>
              </a:rPr>
              <a:t>unsigned</a:t>
            </a:r>
            <a:r>
              <a:rPr lang="en-US" altLang="ja-JP" dirty="0"/>
              <a:t> char *</a:t>
            </a:r>
            <a:r>
              <a:rPr lang="en-US" altLang="ja-JP" dirty="0" err="1"/>
              <a:t>lex_pos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zend_string</a:t>
            </a:r>
            <a:r>
              <a:rPr lang="en-US" altLang="ja-JP" dirty="0"/>
              <a:t> *</a:t>
            </a:r>
            <a:r>
              <a:rPr lang="en-US" altLang="ja-JP" dirty="0" err="1"/>
              <a:t>doc_comment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zend_string</a:t>
            </a:r>
            <a:r>
              <a:rPr lang="en-US" altLang="ja-JP" dirty="0"/>
              <a:t> *name;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</a:t>
            </a:r>
            <a:r>
              <a:rPr lang="en-US" altLang="ja-JP" dirty="0"/>
              <a:t> *child[4];</a:t>
            </a:r>
          </a:p>
          <a:p>
            <a:r>
              <a:rPr lang="en-US" altLang="ja-JP" dirty="0"/>
              <a:t>} </a:t>
            </a:r>
            <a:r>
              <a:rPr lang="en-US" altLang="ja-JP" dirty="0" err="1"/>
              <a:t>zend_ast_decl</a:t>
            </a:r>
            <a:r>
              <a:rPr lang="en-US" altLang="ja-JP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21379195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定義ノード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altLang="ja-JP" dirty="0"/>
          </a:p>
          <a:p>
            <a:r>
              <a:rPr lang="en-US" altLang="ja-JP" dirty="0"/>
              <a:t>AST_FUNC_DECL</a:t>
            </a:r>
            <a:r>
              <a:rPr lang="ja-JP" altLang="en-US" dirty="0"/>
              <a:t> 関数定義</a:t>
            </a:r>
            <a:r>
              <a:rPr lang="en-US" altLang="ja-JP" dirty="0"/>
              <a:t>	</a:t>
            </a:r>
          </a:p>
          <a:p>
            <a:pPr lvl="1"/>
            <a:r>
              <a:rPr lang="en-US" altLang="ja-JP" dirty="0"/>
              <a:t>1:AST_PARAM_LIST(</a:t>
            </a:r>
            <a:r>
              <a:rPr lang="ja-JP" altLang="en-US" dirty="0"/>
              <a:t>仮引数</a:t>
            </a:r>
            <a:r>
              <a:rPr lang="en-US" altLang="ja-JP" dirty="0"/>
              <a:t>), 2:</a:t>
            </a:r>
            <a:r>
              <a:rPr lang="ja-JP" altLang="en-US" dirty="0"/>
              <a:t>未使用</a:t>
            </a:r>
            <a:r>
              <a:rPr lang="en-US" altLang="ja-JP" dirty="0"/>
              <a:t>, </a:t>
            </a:r>
            <a:br>
              <a:rPr lang="en-US" altLang="ja-JP" dirty="0"/>
            </a:br>
            <a:r>
              <a:rPr lang="en-US" altLang="ja-JP" dirty="0"/>
              <a:t>3:AST_STMT_LIST (</a:t>
            </a:r>
            <a:r>
              <a:rPr lang="ja-JP" altLang="en-US" dirty="0"/>
              <a:t>内部</a:t>
            </a:r>
            <a:r>
              <a:rPr lang="en-US" altLang="ja-JP" dirty="0"/>
              <a:t>), 4: AST_ZVAL(</a:t>
            </a:r>
            <a:r>
              <a:rPr lang="ja-JP" altLang="en-US" dirty="0"/>
              <a:t>戻り値型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AST_CLOSURE</a:t>
            </a:r>
            <a:r>
              <a:rPr lang="ja-JP" altLang="en-US" dirty="0"/>
              <a:t> 無名関数定義</a:t>
            </a:r>
            <a:endParaRPr lang="en-US" altLang="ja-JP" dirty="0"/>
          </a:p>
          <a:p>
            <a:pPr lvl="1"/>
            <a:r>
              <a:rPr lang="en-US" altLang="ja-JP" dirty="0"/>
              <a:t>1:AST_PARAM_LIST(</a:t>
            </a:r>
            <a:r>
              <a:rPr lang="ja-JP" altLang="en-US" dirty="0"/>
              <a:t>仮引数</a:t>
            </a:r>
            <a:r>
              <a:rPr lang="en-US" altLang="ja-JP" dirty="0"/>
              <a:t>), 2:AST_CLOSURE_USES (use), 3:AST_STMT_LIST (</a:t>
            </a:r>
            <a:r>
              <a:rPr lang="ja-JP" altLang="en-US" dirty="0"/>
              <a:t>内部</a:t>
            </a:r>
            <a:r>
              <a:rPr lang="en-US" altLang="ja-JP" dirty="0"/>
              <a:t>), 4: AST_ZVAL(</a:t>
            </a:r>
            <a:r>
              <a:rPr lang="ja-JP" altLang="en-US" dirty="0"/>
              <a:t>戻り値型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AST_METHOD </a:t>
            </a:r>
            <a:r>
              <a:rPr lang="ja-JP" altLang="en-US" dirty="0"/>
              <a:t>メソッド定義</a:t>
            </a:r>
            <a:endParaRPr lang="en-US" altLang="ja-JP" dirty="0"/>
          </a:p>
          <a:p>
            <a:pPr lvl="1"/>
            <a:r>
              <a:rPr lang="en-US" altLang="ja-JP" dirty="0"/>
              <a:t>1:AST_PARAM_LIST(</a:t>
            </a:r>
            <a:r>
              <a:rPr lang="ja-JP" altLang="en-US" dirty="0"/>
              <a:t>仮引数</a:t>
            </a:r>
            <a:r>
              <a:rPr lang="en-US" altLang="ja-JP" dirty="0"/>
              <a:t>), 2:</a:t>
            </a:r>
            <a:r>
              <a:rPr lang="ja-JP" altLang="en-US" dirty="0"/>
              <a:t>未使用</a:t>
            </a:r>
            <a:r>
              <a:rPr lang="en-US" altLang="ja-JP" dirty="0"/>
              <a:t>, </a:t>
            </a:r>
            <a:br>
              <a:rPr lang="en-US" altLang="ja-JP" dirty="0"/>
            </a:br>
            <a:r>
              <a:rPr lang="en-US" altLang="ja-JP" dirty="0"/>
              <a:t>3:AST_STMT_LIST (</a:t>
            </a:r>
            <a:r>
              <a:rPr lang="ja-JP" altLang="en-US" dirty="0"/>
              <a:t>内部</a:t>
            </a:r>
            <a:r>
              <a:rPr lang="en-US" altLang="ja-JP" dirty="0"/>
              <a:t>), 4: AST_ZVAL(</a:t>
            </a:r>
            <a:r>
              <a:rPr lang="ja-JP" altLang="en-US" dirty="0"/>
              <a:t>戻り値型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AST_CLASS </a:t>
            </a:r>
            <a:r>
              <a:rPr lang="ja-JP" altLang="en-US" dirty="0"/>
              <a:t>クラス</a:t>
            </a:r>
            <a:r>
              <a:rPr lang="en-US" altLang="ja-JP" dirty="0"/>
              <a:t>,</a:t>
            </a:r>
            <a:r>
              <a:rPr lang="ja-JP" altLang="en-US" dirty="0"/>
              <a:t>無名クラス</a:t>
            </a:r>
            <a:r>
              <a:rPr lang="en-US" altLang="ja-JP" dirty="0"/>
              <a:t>,</a:t>
            </a:r>
            <a:r>
              <a:rPr lang="en-US" altLang="ja-JP" dirty="0" err="1"/>
              <a:t>trait,interface</a:t>
            </a:r>
            <a:r>
              <a:rPr lang="en-US" altLang="ja-JP" dirty="0"/>
              <a:t> </a:t>
            </a:r>
            <a:r>
              <a:rPr lang="ja-JP" altLang="en-US" dirty="0"/>
              <a:t>定義</a:t>
            </a:r>
            <a:endParaRPr lang="en-US" altLang="ja-JP" dirty="0"/>
          </a:p>
          <a:p>
            <a:pPr lvl="1"/>
            <a:r>
              <a:rPr lang="en-US" altLang="ja-JP" dirty="0"/>
              <a:t>1:AST_ZVAL(</a:t>
            </a:r>
            <a:r>
              <a:rPr lang="ja-JP" altLang="en-US" dirty="0"/>
              <a:t>継承元</a:t>
            </a:r>
            <a:r>
              <a:rPr lang="en-US" altLang="ja-JP" dirty="0"/>
              <a:t>), 2:AST_NAME_LIST (implements), 3:AST_STMT_LIST (</a:t>
            </a:r>
            <a:r>
              <a:rPr lang="ja-JP" altLang="en-US" dirty="0"/>
              <a:t>内部</a:t>
            </a:r>
            <a:r>
              <a:rPr lang="en-US" altLang="ja-JP" dirty="0"/>
              <a:t>), 4:</a:t>
            </a:r>
            <a:r>
              <a:rPr lang="ja-JP" altLang="en-US" dirty="0"/>
              <a:t>未使用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2967535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リストノード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3727271"/>
            <a:ext cx="8229600" cy="2398892"/>
          </a:xfrm>
        </p:spPr>
        <p:txBody>
          <a:bodyPr>
            <a:normAutofit fontScale="70000" lnSpcReduction="20000"/>
          </a:bodyPr>
          <a:lstStyle/>
          <a:p>
            <a:r>
              <a:rPr kumimoji="1" lang="ja-JP" altLang="en-US" dirty="0"/>
              <a:t>可変長の子を持つノード</a:t>
            </a:r>
            <a:endParaRPr kumimoji="1" lang="en-US" altLang="ja-JP" dirty="0"/>
          </a:p>
          <a:p>
            <a:r>
              <a:rPr lang="en-US" altLang="ja-JP" dirty="0" err="1"/>
              <a:t>zend_ast_create_list</a:t>
            </a:r>
            <a:r>
              <a:rPr lang="ja-JP" altLang="en-US" dirty="0"/>
              <a:t> によって作成 </a:t>
            </a:r>
            <a:r>
              <a:rPr lang="en-US" altLang="ja-JP" dirty="0"/>
              <a:t>/ </a:t>
            </a:r>
            <a:r>
              <a:rPr kumimoji="1" lang="en-US" altLang="ja-JP" dirty="0" err="1"/>
              <a:t>zend_ast_list_add</a:t>
            </a:r>
            <a:r>
              <a:rPr kumimoji="1" lang="en-US" altLang="ja-JP" dirty="0"/>
              <a:t> </a:t>
            </a:r>
            <a:r>
              <a:rPr kumimoji="1" lang="ja-JP" altLang="en-US" dirty="0"/>
              <a:t>で子を追加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ex) ZEND_AST_STMT</a:t>
            </a:r>
          </a:p>
          <a:p>
            <a:pPr lvl="1"/>
            <a:r>
              <a:rPr lang="en-US" altLang="ja-JP" dirty="0"/>
              <a:t>ZEND_AST_STMT</a:t>
            </a:r>
            <a:r>
              <a:rPr lang="ja-JP" altLang="en-US" dirty="0"/>
              <a:t>は</a:t>
            </a:r>
            <a:r>
              <a:rPr kumimoji="1" lang="ja-JP" altLang="en-US" dirty="0"/>
              <a:t>乱暴に言えば、ほぼ行。</a:t>
            </a:r>
            <a:endParaRPr kumimoji="1" lang="en-US" altLang="ja-JP" dirty="0"/>
          </a:p>
          <a:p>
            <a:pPr lvl="1"/>
            <a:r>
              <a:rPr lang="ja-JP" altLang="en-US" dirty="0"/>
              <a:t>子に </a:t>
            </a:r>
            <a:r>
              <a:rPr lang="en-US" altLang="ja-JP" dirty="0"/>
              <a:t>ZEND_AST_STMT </a:t>
            </a:r>
            <a:r>
              <a:rPr lang="ja-JP" altLang="en-US" dirty="0"/>
              <a:t>を含む場合もある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1556792"/>
            <a:ext cx="82296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b="1" dirty="0"/>
              <a:t>typedef</a:t>
            </a:r>
            <a:r>
              <a:rPr lang="en-US" altLang="ja-JP" dirty="0"/>
              <a:t> </a:t>
            </a:r>
            <a:r>
              <a:rPr lang="en-US" altLang="ja-JP" b="1" dirty="0"/>
              <a:t>struct</a:t>
            </a:r>
            <a:r>
              <a:rPr lang="en-US" altLang="ja-JP" dirty="0"/>
              <a:t> _</a:t>
            </a:r>
            <a:r>
              <a:rPr lang="en-US" altLang="ja-JP" dirty="0" err="1"/>
              <a:t>zend_ast_list</a:t>
            </a:r>
            <a:r>
              <a:rPr lang="en-US" altLang="ja-JP" dirty="0"/>
              <a:t> {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zend_ast_kind</a:t>
            </a:r>
            <a:r>
              <a:rPr lang="en-US" altLang="ja-JP" dirty="0"/>
              <a:t> kind;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zend_ast_attr</a:t>
            </a:r>
            <a:r>
              <a:rPr lang="en-US" altLang="ja-JP" dirty="0"/>
              <a:t> </a:t>
            </a:r>
            <a:r>
              <a:rPr lang="en-US" altLang="ja-JP" dirty="0" err="1"/>
              <a:t>attr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        </a:t>
            </a:r>
            <a:r>
              <a:rPr lang="en-US" altLang="ja-JP" b="1" dirty="0">
                <a:solidFill>
                  <a:schemeClr val="tx2"/>
                </a:solidFill>
              </a:rPr>
              <a:t>uint32_t</a:t>
            </a:r>
            <a:r>
              <a:rPr lang="en-US" altLang="ja-JP" dirty="0"/>
              <a:t> </a:t>
            </a:r>
            <a:r>
              <a:rPr lang="en-US" altLang="ja-JP" dirty="0" err="1"/>
              <a:t>lineno</a:t>
            </a:r>
            <a:r>
              <a:rPr lang="en-US" altLang="ja-JP" dirty="0"/>
              <a:t>;</a:t>
            </a:r>
          </a:p>
          <a:p>
            <a:r>
              <a:rPr lang="en-US" altLang="ja-JP" dirty="0"/>
              <a:t>        </a:t>
            </a:r>
            <a:r>
              <a:rPr lang="en-US" altLang="ja-JP" b="1" dirty="0">
                <a:solidFill>
                  <a:schemeClr val="tx2"/>
                </a:solidFill>
              </a:rPr>
              <a:t>uint32_t</a:t>
            </a:r>
            <a:r>
              <a:rPr lang="en-US" altLang="ja-JP" dirty="0"/>
              <a:t> children;</a:t>
            </a:r>
          </a:p>
          <a:p>
            <a:r>
              <a:rPr lang="en-US" altLang="ja-JP" dirty="0"/>
              <a:t>        </a:t>
            </a:r>
            <a:r>
              <a:rPr lang="en-US" altLang="ja-JP" b="1" dirty="0" err="1">
                <a:solidFill>
                  <a:schemeClr val="tx2"/>
                </a:solidFill>
              </a:rPr>
              <a:t>zend_ast</a:t>
            </a:r>
            <a:r>
              <a:rPr lang="en-US" altLang="ja-JP" dirty="0"/>
              <a:t> *child[1];</a:t>
            </a:r>
          </a:p>
          <a:p>
            <a:r>
              <a:rPr lang="en-US" altLang="ja-JP" dirty="0"/>
              <a:t>} </a:t>
            </a:r>
            <a:r>
              <a:rPr lang="en-US" altLang="ja-JP" dirty="0" err="1"/>
              <a:t>zend_ast_list</a:t>
            </a:r>
            <a:r>
              <a:rPr lang="en-US" altLang="ja-JP" dirty="0"/>
              <a:t>;</a:t>
            </a:r>
          </a:p>
        </p:txBody>
      </p:sp>
      <p:sp>
        <p:nvSpPr>
          <p:cNvPr id="5" name="吹き出し: 円形 4"/>
          <p:cNvSpPr/>
          <p:nvPr/>
        </p:nvSpPr>
        <p:spPr>
          <a:xfrm>
            <a:off x="4139952" y="2284422"/>
            <a:ext cx="1440160" cy="576064"/>
          </a:xfrm>
          <a:prstGeom prst="wedgeEllipseCallout">
            <a:avLst>
              <a:gd name="adj1" fmla="val -70592"/>
              <a:gd name="adj2" fmla="val 363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子の数</a:t>
            </a:r>
          </a:p>
        </p:txBody>
      </p:sp>
    </p:spTree>
    <p:extLst>
      <p:ext uri="{BB962C8B-B14F-4D97-AF65-F5344CB8AC3E}">
        <p14:creationId xmlns:p14="http://schemas.microsoft.com/office/powerpoint/2010/main" val="2345627640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リストノード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ja-JP" dirty="0"/>
              <a:t>AST_ARG_LIST</a:t>
            </a:r>
          </a:p>
          <a:p>
            <a:pPr lvl="1"/>
            <a:r>
              <a:rPr lang="ja-JP" altLang="en-US" dirty="0"/>
              <a:t>関数、メソッド呼び出しの引数群</a:t>
            </a:r>
          </a:p>
          <a:p>
            <a:r>
              <a:rPr lang="en-US" altLang="ja-JP" dirty="0"/>
              <a:t>AST_LIST (7.0</a:t>
            </a:r>
            <a:r>
              <a:rPr lang="ja-JP" altLang="en-US" dirty="0"/>
              <a:t>まで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/>
              <a:t>		</a:t>
            </a:r>
          </a:p>
          <a:p>
            <a:r>
              <a:rPr lang="en-US" altLang="ja-JP" dirty="0"/>
              <a:t>AST_ARRAY</a:t>
            </a:r>
          </a:p>
          <a:p>
            <a:pPr lvl="1"/>
            <a:r>
              <a:rPr lang="en-US" altLang="ja-JP" dirty="0"/>
              <a:t>array </a:t>
            </a:r>
            <a:r>
              <a:rPr lang="ja-JP" altLang="en-US" dirty="0"/>
              <a:t>定義</a:t>
            </a:r>
            <a:r>
              <a:rPr lang="en-US" altLang="ja-JP" dirty="0"/>
              <a:t>(</a:t>
            </a:r>
            <a:r>
              <a:rPr lang="ja-JP" altLang="en-US" dirty="0"/>
              <a:t>全体</a:t>
            </a:r>
            <a:r>
              <a:rPr lang="en-US" altLang="ja-JP" dirty="0"/>
              <a:t>/</a:t>
            </a:r>
            <a:r>
              <a:rPr lang="ja-JP" altLang="en-US" dirty="0"/>
              <a:t>個々の要素は </a:t>
            </a:r>
            <a:r>
              <a:rPr lang="en-US" altLang="ja-JP" dirty="0"/>
              <a:t>AST_ARRAY_ELEM)</a:t>
            </a:r>
          </a:p>
          <a:p>
            <a:r>
              <a:rPr lang="en-US" altLang="ja-JP" dirty="0"/>
              <a:t>AST_ENCAPS_LIST</a:t>
            </a:r>
          </a:p>
          <a:p>
            <a:pPr lvl="1"/>
            <a:r>
              <a:rPr lang="ja-JP" altLang="en-US" dirty="0"/>
              <a:t>変数を包含する文字列 </a:t>
            </a:r>
            <a:r>
              <a:rPr lang="en-US" altLang="ja-JP" dirty="0"/>
              <a:t>(</a:t>
            </a:r>
            <a:r>
              <a:rPr lang="ja-JP" altLang="en-US" dirty="0"/>
              <a:t>ダブルクォテーション文字列、</a:t>
            </a:r>
            <a:r>
              <a:rPr lang="en-US" altLang="ja-JP" dirty="0"/>
              <a:t>HEREDOC</a:t>
            </a:r>
            <a:r>
              <a:rPr lang="ja-JP" altLang="en-US" dirty="0" err="1"/>
              <a:t>、</a:t>
            </a:r>
            <a:r>
              <a:rPr lang="ja-JP" altLang="en-US" dirty="0"/>
              <a:t>バッククォテーション文字列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AST_EXPR_LIST</a:t>
            </a:r>
          </a:p>
          <a:p>
            <a:pPr lvl="1"/>
            <a:r>
              <a:rPr lang="en-US" altLang="ja-JP" dirty="0"/>
              <a:t>for</a:t>
            </a:r>
            <a:r>
              <a:rPr lang="ja-JP" altLang="en-US" dirty="0"/>
              <a:t>文の </a:t>
            </a:r>
            <a:r>
              <a:rPr lang="en-US" altLang="ja-JP" dirty="0"/>
              <a:t>(</a:t>
            </a:r>
            <a:r>
              <a:rPr lang="en-US" altLang="ja-JP" dirty="0" err="1"/>
              <a:t>x;x;x</a:t>
            </a:r>
            <a:r>
              <a:rPr lang="en-US" altLang="ja-JP" dirty="0"/>
              <a:t>)</a:t>
            </a:r>
            <a:endParaRPr lang="ja-JP" altLang="en-US" dirty="0"/>
          </a:p>
          <a:p>
            <a:r>
              <a:rPr lang="en-US" altLang="ja-JP" dirty="0"/>
              <a:t>AST_STMT_LIST</a:t>
            </a:r>
          </a:p>
          <a:p>
            <a:pPr lvl="1"/>
            <a:r>
              <a:rPr lang="ja-JP" altLang="en-US" dirty="0"/>
              <a:t>ステートメント </a:t>
            </a:r>
            <a:r>
              <a:rPr lang="en-US" altLang="ja-JP" dirty="0"/>
              <a:t>(; </a:t>
            </a:r>
            <a:r>
              <a:rPr lang="ja-JP" altLang="en-US" dirty="0"/>
              <a:t>で終わる行すべて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AST_IF</a:t>
            </a:r>
          </a:p>
          <a:p>
            <a:pPr lvl="1"/>
            <a:r>
              <a:rPr lang="en-US" altLang="ja-JP" dirty="0"/>
              <a:t>if </a:t>
            </a:r>
            <a:r>
              <a:rPr lang="ja-JP" altLang="en-US" dirty="0"/>
              <a:t>文全体 </a:t>
            </a:r>
            <a:r>
              <a:rPr lang="en-US" altLang="ja-JP" dirty="0"/>
              <a:t>(</a:t>
            </a:r>
            <a:r>
              <a:rPr lang="ja-JP" altLang="en-US" dirty="0"/>
              <a:t>子は </a:t>
            </a:r>
            <a:r>
              <a:rPr lang="en-US" altLang="ja-JP" dirty="0"/>
              <a:t>AST_IF_ELEM)</a:t>
            </a:r>
          </a:p>
          <a:p>
            <a:r>
              <a:rPr lang="en-US" altLang="ja-JP" dirty="0"/>
              <a:t>AST_SWITCH_LIST</a:t>
            </a:r>
          </a:p>
          <a:p>
            <a:pPr lvl="1"/>
            <a:r>
              <a:rPr lang="en-US" altLang="ja-JP" dirty="0"/>
              <a:t>switch </a:t>
            </a:r>
            <a:r>
              <a:rPr lang="ja-JP" altLang="en-US" dirty="0"/>
              <a:t>文全体</a:t>
            </a:r>
          </a:p>
          <a:p>
            <a:r>
              <a:rPr lang="en-US" altLang="ja-JP" dirty="0"/>
              <a:t>AST_CATCH_LIST</a:t>
            </a:r>
          </a:p>
          <a:p>
            <a:pPr lvl="1"/>
            <a:r>
              <a:rPr lang="en-US" altLang="ja-JP" dirty="0"/>
              <a:t>catch </a:t>
            </a:r>
            <a:r>
              <a:rPr lang="ja-JP" altLang="en-US" dirty="0"/>
              <a:t>節 </a:t>
            </a:r>
            <a:r>
              <a:rPr lang="en-US" altLang="ja-JP" dirty="0"/>
              <a:t>(</a:t>
            </a:r>
            <a:r>
              <a:rPr lang="ja-JP" altLang="en-US" dirty="0"/>
              <a:t>子は </a:t>
            </a:r>
            <a:r>
              <a:rPr lang="en-US" altLang="ja-JP" dirty="0"/>
              <a:t>AST_CATCH)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ja-JP" dirty="0"/>
              <a:t>AST_PARAM_LIST</a:t>
            </a:r>
          </a:p>
          <a:p>
            <a:pPr lvl="1"/>
            <a:r>
              <a:rPr lang="ja-JP" altLang="en-US" dirty="0"/>
              <a:t>関数、メソッド定義の引数群 </a:t>
            </a:r>
            <a:r>
              <a:rPr lang="en-US" altLang="ja-JP" dirty="0"/>
              <a:t>(</a:t>
            </a:r>
            <a:r>
              <a:rPr lang="ja-JP" altLang="en-US" dirty="0"/>
              <a:t>子は </a:t>
            </a:r>
            <a:r>
              <a:rPr lang="en-US" altLang="ja-JP" dirty="0"/>
              <a:t>AST_PARAM)</a:t>
            </a:r>
          </a:p>
          <a:p>
            <a:r>
              <a:rPr lang="en-US" altLang="ja-JP" dirty="0"/>
              <a:t>AST_CLOSURE_USES</a:t>
            </a:r>
          </a:p>
          <a:p>
            <a:pPr lvl="1"/>
            <a:r>
              <a:rPr lang="ja-JP" altLang="en-US" dirty="0"/>
              <a:t>無名関数の </a:t>
            </a:r>
            <a:r>
              <a:rPr lang="en-US" altLang="ja-JP" dirty="0"/>
              <a:t>use </a:t>
            </a:r>
            <a:r>
              <a:rPr lang="ja-JP" altLang="en-US" dirty="0"/>
              <a:t>変数リスト </a:t>
            </a:r>
            <a:r>
              <a:rPr lang="en-US" altLang="ja-JP" dirty="0"/>
              <a:t>(</a:t>
            </a:r>
            <a:r>
              <a:rPr lang="ja-JP" altLang="en-US" dirty="0"/>
              <a:t>子は </a:t>
            </a:r>
            <a:r>
              <a:rPr lang="en-US" altLang="ja-JP" dirty="0"/>
              <a:t>AST_ZVAL)</a:t>
            </a:r>
          </a:p>
          <a:p>
            <a:r>
              <a:rPr lang="en-US" altLang="ja-JP" dirty="0"/>
              <a:t>AST_PROP_DECL</a:t>
            </a:r>
          </a:p>
          <a:p>
            <a:pPr lvl="1"/>
            <a:r>
              <a:rPr lang="ja-JP" altLang="en-US" dirty="0"/>
              <a:t>プロパティ定義 </a:t>
            </a:r>
            <a:r>
              <a:rPr lang="en-US" altLang="ja-JP" dirty="0"/>
              <a:t>(</a:t>
            </a:r>
            <a:r>
              <a:rPr lang="ja-JP" altLang="en-US" dirty="0"/>
              <a:t>子は </a:t>
            </a:r>
            <a:r>
              <a:rPr lang="en-US" altLang="ja-JP" dirty="0"/>
              <a:t>AST_PROP_ELEM)</a:t>
            </a:r>
          </a:p>
          <a:p>
            <a:r>
              <a:rPr lang="en-US" altLang="ja-JP" dirty="0"/>
              <a:t>AST_CONST_DECL</a:t>
            </a:r>
          </a:p>
          <a:p>
            <a:pPr lvl="1"/>
            <a:r>
              <a:rPr lang="ja-JP" altLang="en-US" dirty="0"/>
              <a:t>クラス外で定義される定数</a:t>
            </a:r>
            <a:r>
              <a:rPr lang="en-US" altLang="ja-JP" dirty="0"/>
              <a:t> (</a:t>
            </a:r>
            <a:r>
              <a:rPr lang="ja-JP" altLang="en-US" dirty="0"/>
              <a:t>子は </a:t>
            </a:r>
            <a:r>
              <a:rPr lang="en-US" altLang="ja-JP" dirty="0"/>
              <a:t>AST_CONST_ELEM)</a:t>
            </a:r>
          </a:p>
          <a:p>
            <a:r>
              <a:rPr lang="en-US" altLang="ja-JP" dirty="0"/>
              <a:t>AST_CLASS_CONST_DECL</a:t>
            </a:r>
          </a:p>
          <a:p>
            <a:pPr lvl="1"/>
            <a:r>
              <a:rPr lang="ja-JP" altLang="en-US" dirty="0"/>
              <a:t>クラス外で定義される定数</a:t>
            </a:r>
            <a:r>
              <a:rPr lang="en-US" altLang="ja-JP" dirty="0"/>
              <a:t>(</a:t>
            </a:r>
            <a:r>
              <a:rPr lang="en-US" altLang="ja-JP" dirty="0" err="1"/>
              <a:t>const</a:t>
            </a:r>
            <a:r>
              <a:rPr lang="en-US" altLang="ja-JP" dirty="0"/>
              <a:t>) (</a:t>
            </a:r>
            <a:r>
              <a:rPr lang="ja-JP" altLang="en-US" dirty="0"/>
              <a:t>子は </a:t>
            </a:r>
            <a:r>
              <a:rPr lang="en-US" altLang="ja-JP" dirty="0"/>
              <a:t>AST_CONST_ELEM)</a:t>
            </a:r>
          </a:p>
          <a:p>
            <a:r>
              <a:rPr lang="en-US" altLang="ja-JP" dirty="0"/>
              <a:t>AST_NAME_LIST</a:t>
            </a:r>
          </a:p>
          <a:p>
            <a:pPr lvl="1"/>
            <a:r>
              <a:rPr lang="en-US" altLang="ja-JP" dirty="0"/>
              <a:t>interface </a:t>
            </a:r>
            <a:r>
              <a:rPr lang="ja-JP" altLang="en-US" dirty="0"/>
              <a:t>の </a:t>
            </a:r>
            <a:r>
              <a:rPr lang="en-US" altLang="ja-JP" dirty="0"/>
              <a:t>extends </a:t>
            </a:r>
            <a:r>
              <a:rPr lang="ja-JP" altLang="en-US" dirty="0"/>
              <a:t>や </a:t>
            </a:r>
            <a:r>
              <a:rPr lang="en-US" altLang="ja-JP" dirty="0" err="1"/>
              <a:t>insteadof</a:t>
            </a:r>
            <a:r>
              <a:rPr lang="en-US" altLang="ja-JP" dirty="0"/>
              <a:t> </a:t>
            </a:r>
            <a:r>
              <a:rPr lang="ja-JP" altLang="en-US" dirty="0"/>
              <a:t>の後に続くクラス名群</a:t>
            </a:r>
            <a:r>
              <a:rPr lang="en-US" altLang="ja-JP" dirty="0"/>
              <a:t>, catch </a:t>
            </a:r>
            <a:r>
              <a:rPr lang="ja-JP" altLang="en-US" dirty="0"/>
              <a:t>のクラス名群</a:t>
            </a:r>
            <a:r>
              <a:rPr lang="en-US" altLang="ja-JP" dirty="0"/>
              <a:t>(7.1) (</a:t>
            </a:r>
            <a:r>
              <a:rPr lang="ja-JP" altLang="en-US" dirty="0"/>
              <a:t>子は </a:t>
            </a:r>
            <a:r>
              <a:rPr lang="en-US" altLang="ja-JP" dirty="0"/>
              <a:t>AST_ZVAL)</a:t>
            </a:r>
          </a:p>
          <a:p>
            <a:r>
              <a:rPr lang="en-US" altLang="ja-JP" dirty="0"/>
              <a:t>AST_TRAIT_ADAPTATIONS</a:t>
            </a:r>
          </a:p>
          <a:p>
            <a:pPr lvl="1"/>
            <a:r>
              <a:rPr lang="en-US" altLang="ja-JP" dirty="0"/>
              <a:t>trait </a:t>
            </a:r>
            <a:r>
              <a:rPr lang="ja-JP" altLang="en-US" dirty="0"/>
              <a:t>の </a:t>
            </a:r>
            <a:r>
              <a:rPr lang="en-US" altLang="ja-JP" dirty="0"/>
              <a:t>use </a:t>
            </a:r>
            <a:r>
              <a:rPr lang="ja-JP" altLang="en-US" dirty="0"/>
              <a:t>のブレース内 </a:t>
            </a:r>
            <a:r>
              <a:rPr lang="en-US" altLang="ja-JP" dirty="0"/>
              <a:t>(</a:t>
            </a:r>
            <a:r>
              <a:rPr lang="ja-JP" altLang="en-US" dirty="0"/>
              <a:t>子は </a:t>
            </a:r>
            <a:r>
              <a:rPr lang="en-US" altLang="ja-JP" dirty="0"/>
              <a:t>AST_TRAIT_PRECEDENCE (</a:t>
            </a:r>
            <a:r>
              <a:rPr lang="en-US" altLang="ja-JP" dirty="0" err="1"/>
              <a:t>insteadof</a:t>
            </a:r>
            <a:r>
              <a:rPr lang="en-US" altLang="ja-JP" dirty="0"/>
              <a:t>) </a:t>
            </a:r>
            <a:r>
              <a:rPr lang="ja-JP" altLang="en-US" dirty="0"/>
              <a:t>または </a:t>
            </a:r>
            <a:r>
              <a:rPr lang="en-US" altLang="ja-JP" dirty="0"/>
              <a:t>AST_TRAIT_ALIAS (as) )</a:t>
            </a:r>
          </a:p>
          <a:p>
            <a:r>
              <a:rPr lang="en-US" altLang="ja-JP" dirty="0"/>
              <a:t>AST_USE</a:t>
            </a:r>
          </a:p>
          <a:p>
            <a:pPr lvl="1"/>
            <a:r>
              <a:rPr lang="ja-JP" altLang="en-US" dirty="0"/>
              <a:t>名前空間の</a:t>
            </a:r>
            <a:r>
              <a:rPr lang="en-US" altLang="ja-JP" dirty="0"/>
              <a:t>use (</a:t>
            </a:r>
            <a:r>
              <a:rPr lang="ja-JP" altLang="en-US" dirty="0"/>
              <a:t>子は </a:t>
            </a:r>
            <a:r>
              <a:rPr lang="en-US" altLang="ja-JP" dirty="0"/>
              <a:t>AST_USE_ELEM)</a:t>
            </a: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535288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通常ノード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800168"/>
          </a:xfrm>
        </p:spPr>
        <p:txBody>
          <a:bodyPr>
            <a:normAutofit fontScale="92500"/>
          </a:bodyPr>
          <a:lstStyle/>
          <a:p>
            <a:r>
              <a:rPr lang="ja-JP" altLang="en-US" dirty="0"/>
              <a:t>特殊</a:t>
            </a:r>
            <a:r>
              <a:rPr lang="en-US" altLang="ja-JP" dirty="0"/>
              <a:t>,</a:t>
            </a:r>
            <a:r>
              <a:rPr lang="ja-JP" altLang="en-US" dirty="0"/>
              <a:t>定義</a:t>
            </a:r>
            <a:r>
              <a:rPr lang="en-US" altLang="ja-JP" dirty="0"/>
              <a:t>,</a:t>
            </a:r>
            <a:r>
              <a:rPr kumimoji="1" lang="ja-JP" altLang="en-US" dirty="0"/>
              <a:t>リスト</a:t>
            </a:r>
            <a:r>
              <a:rPr lang="ja-JP" altLang="en-US" dirty="0"/>
              <a:t> 以外のすべてのノード</a:t>
            </a:r>
            <a:endParaRPr lang="en-US" altLang="ja-JP" dirty="0"/>
          </a:p>
          <a:p>
            <a:r>
              <a:rPr lang="en-US" altLang="ja-JP" sz="2400" dirty="0" err="1"/>
              <a:t>zend_ast_create</a:t>
            </a:r>
            <a:r>
              <a:rPr lang="en-US" altLang="ja-JP" sz="2400" dirty="0"/>
              <a:t> (</a:t>
            </a:r>
            <a:r>
              <a:rPr lang="en-US" altLang="ja-JP" sz="2400" dirty="0" err="1"/>
              <a:t>attr</a:t>
            </a:r>
            <a:r>
              <a:rPr lang="en-US" altLang="ja-JP" sz="2400" dirty="0"/>
              <a:t> </a:t>
            </a:r>
            <a:r>
              <a:rPr lang="ja-JP" altLang="en-US" sz="2400" dirty="0"/>
              <a:t>なし</a:t>
            </a:r>
            <a:r>
              <a:rPr lang="en-US" altLang="ja-JP" sz="2400" dirty="0"/>
              <a:t>) / </a:t>
            </a:r>
            <a:r>
              <a:rPr lang="en-US" altLang="ja-JP" sz="2400" dirty="0" err="1"/>
              <a:t>zend_ast_create_ex</a:t>
            </a:r>
            <a:r>
              <a:rPr lang="en-US" altLang="ja-JP" sz="2400" dirty="0"/>
              <a:t> / </a:t>
            </a:r>
            <a:r>
              <a:rPr lang="en-US" altLang="ja-JP" sz="2200" dirty="0" err="1"/>
              <a:t>zend_ast_create_binary_op</a:t>
            </a:r>
            <a:r>
              <a:rPr lang="en-US" altLang="ja-JP" sz="2200" dirty="0"/>
              <a:t> / </a:t>
            </a:r>
            <a:r>
              <a:rPr lang="en-US" altLang="ja-JP" sz="2200" dirty="0" err="1"/>
              <a:t>zend_ast_create_assign_op</a:t>
            </a:r>
            <a:r>
              <a:rPr lang="en-US" altLang="ja-JP" sz="2200" dirty="0"/>
              <a:t> / </a:t>
            </a:r>
            <a:r>
              <a:rPr lang="en-US" altLang="ja-JP" sz="2200" dirty="0" err="1"/>
              <a:t>zend_ast_create_cast</a:t>
            </a:r>
            <a:r>
              <a:rPr lang="en-US" altLang="ja-JP" dirty="0"/>
              <a:t> </a:t>
            </a:r>
            <a:r>
              <a:rPr lang="ja-JP" altLang="en-US" sz="2600" dirty="0"/>
              <a:t>によって作成</a:t>
            </a:r>
            <a:endParaRPr kumimoji="1" lang="ja-JP" altLang="en-US" dirty="0"/>
          </a:p>
        </p:txBody>
      </p:sp>
      <p:sp>
        <p:nvSpPr>
          <p:cNvPr id="4" name="楕円 3"/>
          <p:cNvSpPr/>
          <p:nvPr/>
        </p:nvSpPr>
        <p:spPr>
          <a:xfrm>
            <a:off x="292626" y="5020619"/>
            <a:ext cx="1872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AST_VAR</a:t>
            </a:r>
            <a:endParaRPr kumimoji="1" lang="ja-JP" altLang="en-US" dirty="0"/>
          </a:p>
        </p:txBody>
      </p:sp>
      <p:sp>
        <p:nvSpPr>
          <p:cNvPr id="5" name="楕円 4"/>
          <p:cNvSpPr/>
          <p:nvPr/>
        </p:nvSpPr>
        <p:spPr>
          <a:xfrm>
            <a:off x="292616" y="6063762"/>
            <a:ext cx="1872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AST_ZVAL</a:t>
            </a:r>
          </a:p>
          <a:p>
            <a:pPr algn="ctr"/>
            <a:r>
              <a:rPr lang="en-US" altLang="ja-JP" dirty="0"/>
              <a:t>‘a‘</a:t>
            </a:r>
            <a:endParaRPr kumimoji="1" lang="ja-JP" altLang="en-US" dirty="0"/>
          </a:p>
        </p:txBody>
      </p:sp>
      <p:cxnSp>
        <p:nvCxnSpPr>
          <p:cNvPr id="7" name="直線コネクタ 6"/>
          <p:cNvCxnSpPr>
            <a:stCxn id="4" idx="4"/>
            <a:endCxn id="5" idx="0"/>
          </p:cNvCxnSpPr>
          <p:nvPr/>
        </p:nvCxnSpPr>
        <p:spPr>
          <a:xfrm flipH="1">
            <a:off x="1228616" y="5596619"/>
            <a:ext cx="10" cy="4671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544540" y="3429000"/>
            <a:ext cx="13681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dirty="0" err="1"/>
              <a:t>isset</a:t>
            </a:r>
            <a:r>
              <a:rPr lang="en-US" altLang="ja-JP" dirty="0"/>
              <a:t>($a)</a:t>
            </a:r>
            <a:endParaRPr lang="ja-JP" altLang="en-US" dirty="0"/>
          </a:p>
        </p:txBody>
      </p:sp>
      <p:sp>
        <p:nvSpPr>
          <p:cNvPr id="19" name="楕円 18"/>
          <p:cNvSpPr/>
          <p:nvPr/>
        </p:nvSpPr>
        <p:spPr>
          <a:xfrm>
            <a:off x="292616" y="3977475"/>
            <a:ext cx="1872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AST_ISSET</a:t>
            </a:r>
            <a:endParaRPr kumimoji="1" lang="ja-JP" altLang="en-US" dirty="0"/>
          </a:p>
        </p:txBody>
      </p:sp>
      <p:cxnSp>
        <p:nvCxnSpPr>
          <p:cNvPr id="21" name="直線コネクタ 20"/>
          <p:cNvCxnSpPr>
            <a:stCxn id="19" idx="4"/>
            <a:endCxn id="4" idx="0"/>
          </p:cNvCxnSpPr>
          <p:nvPr/>
        </p:nvCxnSpPr>
        <p:spPr>
          <a:xfrm>
            <a:off x="1228616" y="4553475"/>
            <a:ext cx="10" cy="4671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楕円 23"/>
          <p:cNvSpPr/>
          <p:nvPr/>
        </p:nvSpPr>
        <p:spPr>
          <a:xfrm>
            <a:off x="2101439" y="4483587"/>
            <a:ext cx="1872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AST_ZVAL</a:t>
            </a:r>
          </a:p>
          <a:p>
            <a:pPr algn="ctr"/>
            <a:r>
              <a:rPr lang="en-US" altLang="ja-JP" dirty="0"/>
              <a:t>‘</a:t>
            </a:r>
            <a:r>
              <a:rPr lang="en-US" altLang="ja-JP" dirty="0" err="1"/>
              <a:t>func</a:t>
            </a:r>
            <a:r>
              <a:rPr lang="en-US" altLang="ja-JP" dirty="0"/>
              <a:t>‘</a:t>
            </a:r>
            <a:endParaRPr kumimoji="1" lang="ja-JP" altLang="en-US" dirty="0"/>
          </a:p>
        </p:txBody>
      </p:sp>
      <p:sp>
        <p:nvSpPr>
          <p:cNvPr id="25" name="楕円 24"/>
          <p:cNvSpPr/>
          <p:nvPr/>
        </p:nvSpPr>
        <p:spPr>
          <a:xfrm>
            <a:off x="4084538" y="4495303"/>
            <a:ext cx="1872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AST_</a:t>
            </a:r>
            <a:br>
              <a:rPr kumimoji="1" lang="en-US" altLang="ja-JP" dirty="0"/>
            </a:br>
            <a:r>
              <a:rPr kumimoji="1" lang="en-US" altLang="ja-JP" dirty="0"/>
              <a:t>ARG_LIST</a:t>
            </a:r>
            <a:endParaRPr kumimoji="1" lang="ja-JP" altLang="en-US" dirty="0"/>
          </a:p>
        </p:txBody>
      </p:sp>
      <p:cxnSp>
        <p:nvCxnSpPr>
          <p:cNvPr id="26" name="直線コネクタ 25"/>
          <p:cNvCxnSpPr>
            <a:stCxn id="28" idx="4"/>
            <a:endCxn id="25" idx="0"/>
          </p:cNvCxnSpPr>
          <p:nvPr/>
        </p:nvCxnSpPr>
        <p:spPr>
          <a:xfrm>
            <a:off x="3973439" y="4016443"/>
            <a:ext cx="1047099" cy="4788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3451433" y="2908726"/>
            <a:ext cx="104401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dirty="0" err="1"/>
              <a:t>func</a:t>
            </a:r>
            <a:r>
              <a:rPr lang="en-US" altLang="ja-JP" dirty="0"/>
              <a:t>()</a:t>
            </a:r>
            <a:endParaRPr lang="ja-JP" altLang="en-US" dirty="0"/>
          </a:p>
        </p:txBody>
      </p:sp>
      <p:sp>
        <p:nvSpPr>
          <p:cNvPr id="28" name="楕円 27"/>
          <p:cNvSpPr/>
          <p:nvPr/>
        </p:nvSpPr>
        <p:spPr>
          <a:xfrm>
            <a:off x="3037439" y="3440443"/>
            <a:ext cx="1872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AST_CALL</a:t>
            </a:r>
            <a:endParaRPr kumimoji="1" lang="ja-JP" altLang="en-US" dirty="0"/>
          </a:p>
        </p:txBody>
      </p:sp>
      <p:cxnSp>
        <p:nvCxnSpPr>
          <p:cNvPr id="29" name="直線コネクタ 28"/>
          <p:cNvCxnSpPr>
            <a:stCxn id="28" idx="4"/>
            <a:endCxn id="24" idx="0"/>
          </p:cNvCxnSpPr>
          <p:nvPr/>
        </p:nvCxnSpPr>
        <p:spPr>
          <a:xfrm flipH="1">
            <a:off x="3037439" y="4016443"/>
            <a:ext cx="936000" cy="4671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吹き出し: 角を丸めた四角形 41"/>
          <p:cNvSpPr/>
          <p:nvPr/>
        </p:nvSpPr>
        <p:spPr>
          <a:xfrm>
            <a:off x="4111973" y="5266457"/>
            <a:ext cx="1162884" cy="304759"/>
          </a:xfrm>
          <a:prstGeom prst="wedgeRoundRectCallout">
            <a:avLst>
              <a:gd name="adj1" fmla="val -7511"/>
              <a:gd name="adj2" fmla="val -11519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リストノード</a:t>
            </a:r>
          </a:p>
        </p:txBody>
      </p:sp>
      <p:sp>
        <p:nvSpPr>
          <p:cNvPr id="52" name="楕円 51"/>
          <p:cNvSpPr/>
          <p:nvPr/>
        </p:nvSpPr>
        <p:spPr>
          <a:xfrm>
            <a:off x="5137534" y="6079500"/>
            <a:ext cx="1872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AST_ZVAL</a:t>
            </a:r>
          </a:p>
          <a:p>
            <a:pPr algn="ctr"/>
            <a:r>
              <a:rPr lang="en-US" altLang="ja-JP" dirty="0"/>
              <a:t>‘A‘</a:t>
            </a:r>
            <a:endParaRPr kumimoji="1" lang="ja-JP" altLang="en-US" dirty="0"/>
          </a:p>
        </p:txBody>
      </p:sp>
      <p:sp>
        <p:nvSpPr>
          <p:cNvPr id="53" name="楕円 52"/>
          <p:cNvSpPr/>
          <p:nvPr/>
        </p:nvSpPr>
        <p:spPr>
          <a:xfrm>
            <a:off x="7153758" y="6079500"/>
            <a:ext cx="1872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AST_ZVAL</a:t>
            </a:r>
            <a:br>
              <a:rPr kumimoji="1" lang="en-US" altLang="ja-JP" dirty="0"/>
            </a:br>
            <a:r>
              <a:rPr kumimoji="1" lang="en-US" altLang="ja-JP" dirty="0"/>
              <a:t>‘X</a:t>
            </a:r>
            <a:r>
              <a:rPr lang="en-US" altLang="ja-JP" dirty="0"/>
              <a:t>‘</a:t>
            </a:r>
            <a:endParaRPr kumimoji="1" lang="ja-JP" altLang="en-US" dirty="0"/>
          </a:p>
        </p:txBody>
      </p:sp>
      <p:cxnSp>
        <p:nvCxnSpPr>
          <p:cNvPr id="54" name="直線コネクタ 53"/>
          <p:cNvCxnSpPr>
            <a:stCxn id="56" idx="4"/>
            <a:endCxn id="53" idx="0"/>
          </p:cNvCxnSpPr>
          <p:nvPr/>
        </p:nvCxnSpPr>
        <p:spPr>
          <a:xfrm>
            <a:off x="6937838" y="5612356"/>
            <a:ext cx="1151920" cy="4671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/>
          <p:cNvSpPr txBox="1"/>
          <p:nvPr/>
        </p:nvSpPr>
        <p:spPr>
          <a:xfrm>
            <a:off x="6183150" y="3464063"/>
            <a:ext cx="15196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echo A::X</a:t>
            </a:r>
            <a:endParaRPr lang="ja-JP" altLang="en-US" dirty="0"/>
          </a:p>
        </p:txBody>
      </p:sp>
      <p:sp>
        <p:nvSpPr>
          <p:cNvPr id="56" name="楕円 55"/>
          <p:cNvSpPr/>
          <p:nvPr/>
        </p:nvSpPr>
        <p:spPr>
          <a:xfrm>
            <a:off x="6001838" y="5036356"/>
            <a:ext cx="1872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AST_CLASS_CONST</a:t>
            </a:r>
            <a:endParaRPr kumimoji="1" lang="ja-JP" altLang="en-US" dirty="0"/>
          </a:p>
        </p:txBody>
      </p:sp>
      <p:cxnSp>
        <p:nvCxnSpPr>
          <p:cNvPr id="57" name="直線コネクタ 56"/>
          <p:cNvCxnSpPr>
            <a:stCxn id="56" idx="4"/>
            <a:endCxn id="52" idx="0"/>
          </p:cNvCxnSpPr>
          <p:nvPr/>
        </p:nvCxnSpPr>
        <p:spPr>
          <a:xfrm flipH="1">
            <a:off x="6073534" y="5612356"/>
            <a:ext cx="864304" cy="4671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楕円 58"/>
          <p:cNvSpPr/>
          <p:nvPr/>
        </p:nvSpPr>
        <p:spPr>
          <a:xfrm>
            <a:off x="6001838" y="4020304"/>
            <a:ext cx="1872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AST_ECHO</a:t>
            </a:r>
            <a:endParaRPr kumimoji="1" lang="ja-JP" altLang="en-US" dirty="0"/>
          </a:p>
        </p:txBody>
      </p:sp>
      <p:cxnSp>
        <p:nvCxnSpPr>
          <p:cNvPr id="63" name="直線コネクタ 62"/>
          <p:cNvCxnSpPr>
            <a:stCxn id="59" idx="4"/>
            <a:endCxn id="56" idx="0"/>
          </p:cNvCxnSpPr>
          <p:nvPr/>
        </p:nvCxnSpPr>
        <p:spPr>
          <a:xfrm>
            <a:off x="6937838" y="4596304"/>
            <a:ext cx="0" cy="440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253989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通常ノード</a:t>
            </a:r>
            <a:r>
              <a:rPr kumimoji="1" lang="en-US" altLang="ja-JP" dirty="0"/>
              <a:t>(1)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ja-JP" dirty="0"/>
              <a:t>/* 0 child nodes */</a:t>
            </a:r>
          </a:p>
          <a:p>
            <a:r>
              <a:rPr lang="en-US" altLang="ja-JP" dirty="0"/>
              <a:t>AST_MAGIC_CONST</a:t>
            </a:r>
          </a:p>
          <a:p>
            <a:pPr lvl="1"/>
            <a:r>
              <a:rPr lang="en-US" altLang="ja-JP" dirty="0"/>
              <a:t>__LINE__, __FILE__ </a:t>
            </a:r>
            <a:r>
              <a:rPr lang="ja-JP" altLang="en-US" dirty="0"/>
              <a:t>等のマジック定数 </a:t>
            </a:r>
            <a:r>
              <a:rPr lang="en-US" altLang="ja-JP" dirty="0"/>
              <a:t>/ </a:t>
            </a:r>
            <a:r>
              <a:rPr lang="en-US" altLang="ja-JP" dirty="0" err="1"/>
              <a:t>attr</a:t>
            </a:r>
            <a:r>
              <a:rPr lang="en-US" altLang="ja-JP" dirty="0"/>
              <a:t>:=</a:t>
            </a:r>
            <a:r>
              <a:rPr lang="ja-JP" altLang="en-US" dirty="0"/>
              <a:t>マジック定数種別</a:t>
            </a:r>
          </a:p>
          <a:p>
            <a:r>
              <a:rPr lang="en-US" altLang="ja-JP" dirty="0"/>
              <a:t>AST_TYPE</a:t>
            </a:r>
          </a:p>
          <a:p>
            <a:pPr lvl="1"/>
            <a:r>
              <a:rPr lang="ja-JP" altLang="en-US" dirty="0"/>
              <a:t>引数型指定 </a:t>
            </a:r>
            <a:r>
              <a:rPr lang="en-US" altLang="ja-JP" dirty="0"/>
              <a:t>/ </a:t>
            </a:r>
            <a:r>
              <a:rPr lang="en-US" altLang="ja-JP" dirty="0" err="1"/>
              <a:t>attr</a:t>
            </a:r>
            <a:r>
              <a:rPr lang="en-US" altLang="ja-JP" dirty="0"/>
              <a:t>=T_ARRAY,T_CALLABLE</a:t>
            </a:r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/* 1 child node */</a:t>
            </a:r>
          </a:p>
          <a:p>
            <a:r>
              <a:rPr lang="en-US" altLang="ja-JP" dirty="0"/>
              <a:t>AST_VAR</a:t>
            </a:r>
          </a:p>
          <a:p>
            <a:pPr lvl="1"/>
            <a:r>
              <a:rPr lang="ja-JP" altLang="en-US" dirty="0"/>
              <a:t>変数参照 </a:t>
            </a:r>
            <a:r>
              <a:rPr lang="en-US" altLang="ja-JP" dirty="0"/>
              <a:t>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AST_CONST</a:t>
            </a:r>
          </a:p>
          <a:p>
            <a:pPr lvl="1"/>
            <a:r>
              <a:rPr lang="ja-JP" altLang="en-US" dirty="0"/>
              <a:t>定義済み定数</a:t>
            </a:r>
            <a:r>
              <a:rPr lang="en-US" altLang="ja-JP" dirty="0"/>
              <a:t>(</a:t>
            </a:r>
            <a:r>
              <a:rPr lang="en-US" altLang="ja-JP" dirty="0" err="1"/>
              <a:t>null,true,false,NAN</a:t>
            </a:r>
            <a:r>
              <a:rPr lang="en-US" altLang="ja-JP" dirty="0"/>
              <a:t> </a:t>
            </a:r>
            <a:r>
              <a:rPr lang="ja-JP" altLang="en-US" dirty="0"/>
              <a:t>などが子の</a:t>
            </a:r>
            <a:r>
              <a:rPr lang="en-US" altLang="ja-JP" dirty="0"/>
              <a:t>ZVAL</a:t>
            </a:r>
            <a:r>
              <a:rPr lang="ja-JP" altLang="en-US" dirty="0"/>
              <a:t>の値</a:t>
            </a:r>
            <a:r>
              <a:rPr lang="en-US" altLang="ja-JP" dirty="0"/>
              <a:t>) 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AST_UNPACK</a:t>
            </a:r>
          </a:p>
          <a:p>
            <a:pPr lvl="1"/>
            <a:r>
              <a:rPr lang="ja-JP" altLang="en-US" dirty="0"/>
              <a:t>関数呼び出し時の </a:t>
            </a:r>
            <a:r>
              <a:rPr lang="en-US" altLang="ja-JP" dirty="0"/>
              <a:t>...expr</a:t>
            </a:r>
          </a:p>
          <a:p>
            <a:r>
              <a:rPr lang="en-US" altLang="ja-JP" dirty="0"/>
              <a:t>AST_UNARY_PLUS</a:t>
            </a:r>
          </a:p>
          <a:p>
            <a:pPr lvl="1"/>
            <a:r>
              <a:rPr lang="en-US" altLang="ja-JP" dirty="0"/>
              <a:t>+expr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AST_UNARY_MINUS</a:t>
            </a:r>
          </a:p>
          <a:p>
            <a:pPr lvl="1"/>
            <a:r>
              <a:rPr lang="en-US" altLang="ja-JP" dirty="0"/>
              <a:t>-expr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AST_CAST</a:t>
            </a:r>
          </a:p>
          <a:p>
            <a:pPr lvl="1"/>
            <a:r>
              <a:rPr lang="en-US" altLang="ja-JP" dirty="0"/>
              <a:t>(</a:t>
            </a:r>
            <a:r>
              <a:rPr lang="en-US" altLang="ja-JP" dirty="0" err="1"/>
              <a:t>int</a:t>
            </a:r>
            <a:r>
              <a:rPr lang="en-US" altLang="ja-JP" dirty="0"/>
              <a:t>) </a:t>
            </a:r>
            <a:r>
              <a:rPr lang="ja-JP" altLang="en-US" dirty="0"/>
              <a:t>とか</a:t>
            </a:r>
            <a:r>
              <a:rPr lang="en-US" altLang="ja-JP" dirty="0"/>
              <a:t>./ </a:t>
            </a:r>
            <a:r>
              <a:rPr lang="en-US" altLang="ja-JP" dirty="0" err="1"/>
              <a:t>attr</a:t>
            </a:r>
            <a:r>
              <a:rPr lang="en-US" altLang="ja-JP" dirty="0"/>
              <a:t> := IS_LONG, IS_DOUBLE, IS_STRING, IS_ARRAY, IS_OBJECT, _IS_BOOL, IS_NULL </a:t>
            </a:r>
          </a:p>
          <a:p>
            <a:r>
              <a:rPr lang="en-US" altLang="ja-JP" dirty="0"/>
              <a:t>AST_EMPTY</a:t>
            </a:r>
          </a:p>
          <a:p>
            <a:pPr lvl="1"/>
            <a:r>
              <a:rPr lang="en-US" altLang="ja-JP" dirty="0"/>
              <a:t>empty(expr)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AST_ISSET</a:t>
            </a:r>
          </a:p>
          <a:p>
            <a:pPr lvl="1"/>
            <a:r>
              <a:rPr lang="en-US" altLang="ja-JP" dirty="0" err="1"/>
              <a:t>isset</a:t>
            </a:r>
            <a:r>
              <a:rPr lang="en-US" altLang="ja-JP" dirty="0"/>
              <a:t>(expr)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ja-JP" dirty="0"/>
              <a:t>AST_SILENCE</a:t>
            </a:r>
          </a:p>
          <a:p>
            <a:pPr lvl="1"/>
            <a:r>
              <a:rPr lang="en-US" altLang="ja-JP" dirty="0"/>
              <a:t>@expr (</a:t>
            </a:r>
            <a:r>
              <a:rPr lang="ja-JP" altLang="en-US" dirty="0"/>
              <a:t>エラー抑制</a:t>
            </a:r>
            <a:r>
              <a:rPr lang="en-US" altLang="ja-JP" dirty="0"/>
              <a:t>)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AST_SHELL_EXEC</a:t>
            </a:r>
          </a:p>
          <a:p>
            <a:pPr lvl="1"/>
            <a:r>
              <a:rPr lang="en-US" altLang="ja-JP" dirty="0"/>
              <a:t>`</a:t>
            </a:r>
            <a:r>
              <a:rPr lang="en-US" altLang="ja-JP" dirty="0" err="1"/>
              <a:t>backticks_expr</a:t>
            </a:r>
            <a:r>
              <a:rPr lang="en-US" altLang="ja-JP" dirty="0"/>
              <a:t>`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AST_CLONE</a:t>
            </a:r>
          </a:p>
          <a:p>
            <a:pPr lvl="1"/>
            <a:r>
              <a:rPr lang="en-US" altLang="ja-JP" dirty="0"/>
              <a:t>clone expr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AST_EXIT</a:t>
            </a:r>
          </a:p>
          <a:p>
            <a:pPr lvl="1"/>
            <a:r>
              <a:rPr lang="en-US" altLang="ja-JP" dirty="0"/>
              <a:t>exit(expr)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AST_PRINT</a:t>
            </a:r>
          </a:p>
          <a:p>
            <a:pPr lvl="1"/>
            <a:r>
              <a:rPr lang="en-US" altLang="ja-JP" dirty="0"/>
              <a:t>print expr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AST_INCLUDE_OR_EVAL</a:t>
            </a:r>
          </a:p>
          <a:p>
            <a:pPr lvl="1"/>
            <a:r>
              <a:rPr lang="en-US" altLang="ja-JP" dirty="0" err="1"/>
              <a:t>include,require,eval</a:t>
            </a:r>
            <a:r>
              <a:rPr lang="en-US" altLang="ja-JP" dirty="0"/>
              <a:t> / </a:t>
            </a:r>
            <a:r>
              <a:rPr lang="en-US" altLang="ja-JP" dirty="0" err="1"/>
              <a:t>attr</a:t>
            </a:r>
            <a:r>
              <a:rPr lang="en-US" altLang="ja-JP" dirty="0"/>
              <a:t> := 1:ZEND_EVAL, 2:ZEND_INCLUDE, 4:ZEND_INCLUDE_ONCE, 8:ZEND_REQUIRE ,16:ZEND_REQUIRE_ONCE</a:t>
            </a:r>
          </a:p>
          <a:p>
            <a:r>
              <a:rPr lang="en-US" altLang="ja-JP" dirty="0"/>
              <a:t>AST_UNARY_OP</a:t>
            </a:r>
          </a:p>
          <a:p>
            <a:pPr lvl="1"/>
            <a:r>
              <a:rPr lang="en-US" altLang="ja-JP" dirty="0"/>
              <a:t>!expr </a:t>
            </a:r>
            <a:r>
              <a:rPr lang="ja-JP" altLang="en-US" dirty="0"/>
              <a:t>または </a:t>
            </a:r>
            <a:r>
              <a:rPr lang="en-US" altLang="ja-JP" dirty="0"/>
              <a:t>~expr / </a:t>
            </a:r>
            <a:r>
              <a:rPr lang="en-US" altLang="ja-JP" dirty="0" err="1"/>
              <a:t>attr</a:t>
            </a:r>
            <a:r>
              <a:rPr lang="en-US" altLang="ja-JP" dirty="0"/>
              <a:t> := ZEND_BOOL_NOT, ZEND_BW_NOT</a:t>
            </a:r>
          </a:p>
          <a:p>
            <a:r>
              <a:rPr lang="en-US" altLang="ja-JP" dirty="0"/>
              <a:t>AST_PRE_INC</a:t>
            </a:r>
          </a:p>
          <a:p>
            <a:pPr lvl="1"/>
            <a:r>
              <a:rPr lang="en-US" altLang="ja-JP" dirty="0"/>
              <a:t>++variable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AST_PRE_DEC	</a:t>
            </a:r>
          </a:p>
          <a:p>
            <a:pPr lvl="1"/>
            <a:r>
              <a:rPr lang="en-US" altLang="ja-JP" dirty="0"/>
              <a:t>--variable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AST_POST_INC</a:t>
            </a:r>
          </a:p>
          <a:p>
            <a:pPr lvl="1"/>
            <a:r>
              <a:rPr lang="en-US" altLang="ja-JP" dirty="0"/>
              <a:t>variable++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AST_POST_DEC</a:t>
            </a:r>
          </a:p>
          <a:p>
            <a:pPr lvl="1"/>
            <a:r>
              <a:rPr lang="en-US" altLang="ja-JP" dirty="0"/>
              <a:t>variable--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AST_YIELD_FROM</a:t>
            </a:r>
          </a:p>
          <a:p>
            <a:pPr lvl="1"/>
            <a:r>
              <a:rPr lang="en-US" altLang="ja-JP" dirty="0"/>
              <a:t>yield from expr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4986801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/>
          <p:cNvGrpSpPr/>
          <p:nvPr/>
        </p:nvGrpSpPr>
        <p:grpSpPr>
          <a:xfrm>
            <a:off x="3203848" y="1340769"/>
            <a:ext cx="5112568" cy="4320479"/>
            <a:chOff x="1597487" y="790982"/>
            <a:chExt cx="4176464" cy="4945288"/>
          </a:xfrm>
        </p:grpSpPr>
        <p:sp>
          <p:nvSpPr>
            <p:cNvPr id="28" name="四角形: 角を丸くする 27"/>
            <p:cNvSpPr/>
            <p:nvPr/>
          </p:nvSpPr>
          <p:spPr>
            <a:xfrm>
              <a:off x="1597487" y="790982"/>
              <a:ext cx="4176464" cy="4945288"/>
            </a:xfrm>
            <a:prstGeom prst="roundRect">
              <a:avLst>
                <a:gd name="adj" fmla="val 1034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4637138" y="1290339"/>
              <a:ext cx="655989" cy="598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>
                  <a:solidFill>
                    <a:schemeClr val="bg1"/>
                  </a:solidFill>
                </a:rPr>
                <a:t>PHP</a:t>
              </a:r>
              <a:endParaRPr kumimoji="1" lang="ja-JP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71592" y="5992147"/>
            <a:ext cx="3672408" cy="866275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Compiler in PHP</a:t>
            </a:r>
            <a:endParaRPr kumimoji="1" lang="ja-JP" altLang="en-US" sz="2800" dirty="0"/>
          </a:p>
        </p:txBody>
      </p:sp>
      <p:sp>
        <p:nvSpPr>
          <p:cNvPr id="5" name="四角形: 角を丸くする 4"/>
          <p:cNvSpPr/>
          <p:nvPr/>
        </p:nvSpPr>
        <p:spPr>
          <a:xfrm>
            <a:off x="612307" y="1268760"/>
            <a:ext cx="1944216" cy="49006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PHP</a:t>
            </a:r>
            <a:r>
              <a:rPr kumimoji="1" lang="ja-JP" altLang="en-US" dirty="0"/>
              <a:t> </a:t>
            </a:r>
            <a:r>
              <a:rPr kumimoji="1" lang="en-US" altLang="ja-JP" dirty="0"/>
              <a:t>Script</a:t>
            </a:r>
            <a:endParaRPr kumimoji="1" lang="ja-JP" altLang="en-US" dirty="0"/>
          </a:p>
        </p:txBody>
      </p:sp>
      <p:sp>
        <p:nvSpPr>
          <p:cNvPr id="10" name="フローチャート: 磁気ディスク 9"/>
          <p:cNvSpPr/>
          <p:nvPr/>
        </p:nvSpPr>
        <p:spPr>
          <a:xfrm>
            <a:off x="6749907" y="3474163"/>
            <a:ext cx="1114814" cy="1216584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Opcode</a:t>
            </a:r>
            <a:endParaRPr kumimoji="1" lang="ja-JP" altLang="en-US" dirty="0"/>
          </a:p>
        </p:txBody>
      </p:sp>
      <p:sp>
        <p:nvSpPr>
          <p:cNvPr id="14" name="楕円 13"/>
          <p:cNvSpPr/>
          <p:nvPr/>
        </p:nvSpPr>
        <p:spPr>
          <a:xfrm>
            <a:off x="252267" y="291621"/>
            <a:ext cx="2664296" cy="5486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Request</a:t>
            </a:r>
            <a:endParaRPr kumimoji="1" lang="ja-JP" altLang="en-US" dirty="0"/>
          </a:p>
        </p:txBody>
      </p:sp>
      <p:sp>
        <p:nvSpPr>
          <p:cNvPr id="15" name="楕円 14"/>
          <p:cNvSpPr/>
          <p:nvPr/>
        </p:nvSpPr>
        <p:spPr>
          <a:xfrm>
            <a:off x="252267" y="5992147"/>
            <a:ext cx="2664296" cy="5486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Output</a:t>
            </a:r>
            <a:endParaRPr kumimoji="1" lang="ja-JP" altLang="en-US" dirty="0"/>
          </a:p>
        </p:txBody>
      </p:sp>
      <p:cxnSp>
        <p:nvCxnSpPr>
          <p:cNvPr id="27" name="直線矢印コネクタ 26"/>
          <p:cNvCxnSpPr>
            <a:stCxn id="5" idx="3"/>
          </p:cNvCxnSpPr>
          <p:nvPr/>
        </p:nvCxnSpPr>
        <p:spPr>
          <a:xfrm>
            <a:off x="2556523" y="1513793"/>
            <a:ext cx="1077393" cy="27391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グループ化 53"/>
          <p:cNvGrpSpPr/>
          <p:nvPr/>
        </p:nvGrpSpPr>
        <p:grpSpPr>
          <a:xfrm>
            <a:off x="3633916" y="1725415"/>
            <a:ext cx="2664296" cy="2174955"/>
            <a:chOff x="2347958" y="1552302"/>
            <a:chExt cx="2664296" cy="2174955"/>
          </a:xfrm>
        </p:grpSpPr>
        <p:sp>
          <p:nvSpPr>
            <p:cNvPr id="11" name="四角形: 角を丸くする 10"/>
            <p:cNvSpPr/>
            <p:nvPr/>
          </p:nvSpPr>
          <p:spPr>
            <a:xfrm>
              <a:off x="2347958" y="1552302"/>
              <a:ext cx="2664296" cy="2174955"/>
            </a:xfrm>
            <a:prstGeom prst="roundRect">
              <a:avLst>
                <a:gd name="adj" fmla="val 457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Compiler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四角形: 角を丸くする 48"/>
            <p:cNvSpPr/>
            <p:nvPr/>
          </p:nvSpPr>
          <p:spPr>
            <a:xfrm>
              <a:off x="2483768" y="1713279"/>
              <a:ext cx="2376264" cy="3944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/>
                <a:t>Lexing</a:t>
              </a:r>
              <a:endParaRPr kumimoji="1" lang="ja-JP" altLang="en-US" dirty="0"/>
            </a:p>
          </p:txBody>
        </p:sp>
        <p:sp>
          <p:nvSpPr>
            <p:cNvPr id="50" name="四角形: 角を丸くする 49"/>
            <p:cNvSpPr/>
            <p:nvPr/>
          </p:nvSpPr>
          <p:spPr>
            <a:xfrm>
              <a:off x="2483768" y="2236917"/>
              <a:ext cx="2376264" cy="3944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Parsing</a:t>
              </a:r>
              <a:endParaRPr kumimoji="1" lang="ja-JP" altLang="en-US" dirty="0"/>
            </a:p>
          </p:txBody>
        </p:sp>
        <p:sp>
          <p:nvSpPr>
            <p:cNvPr id="51" name="四角形: 角を丸くする 50"/>
            <p:cNvSpPr/>
            <p:nvPr/>
          </p:nvSpPr>
          <p:spPr>
            <a:xfrm>
              <a:off x="2483768" y="2749422"/>
              <a:ext cx="2376264" cy="3944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Compilation</a:t>
              </a:r>
              <a:endParaRPr kumimoji="1" lang="ja-JP" altLang="en-US" dirty="0"/>
            </a:p>
          </p:txBody>
        </p:sp>
      </p:grpSp>
      <p:grpSp>
        <p:nvGrpSpPr>
          <p:cNvPr id="53" name="グループ化 52"/>
          <p:cNvGrpSpPr/>
          <p:nvPr/>
        </p:nvGrpSpPr>
        <p:grpSpPr>
          <a:xfrm>
            <a:off x="3633916" y="4332418"/>
            <a:ext cx="2664296" cy="947410"/>
            <a:chOff x="2339752" y="4417358"/>
            <a:chExt cx="2664296" cy="947410"/>
          </a:xfrm>
        </p:grpSpPr>
        <p:sp>
          <p:nvSpPr>
            <p:cNvPr id="13" name="四角形: 角を丸くする 12"/>
            <p:cNvSpPr/>
            <p:nvPr/>
          </p:nvSpPr>
          <p:spPr>
            <a:xfrm>
              <a:off x="2339752" y="4417358"/>
              <a:ext cx="2664296" cy="947410"/>
            </a:xfrm>
            <a:prstGeom prst="roundRect">
              <a:avLst>
                <a:gd name="adj" fmla="val 457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VM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四角形: 角を丸くする 51"/>
            <p:cNvSpPr/>
            <p:nvPr/>
          </p:nvSpPr>
          <p:spPr>
            <a:xfrm>
              <a:off x="2491974" y="4535111"/>
              <a:ext cx="2376264" cy="3944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/>
                <a:t>Execution</a:t>
              </a:r>
              <a:endParaRPr kumimoji="1" lang="ja-JP" altLang="en-US" dirty="0"/>
            </a:p>
          </p:txBody>
        </p:sp>
      </p:grpSp>
      <p:cxnSp>
        <p:nvCxnSpPr>
          <p:cNvPr id="74" name="直線矢印コネクタ 73"/>
          <p:cNvCxnSpPr/>
          <p:nvPr/>
        </p:nvCxnSpPr>
        <p:spPr>
          <a:xfrm>
            <a:off x="6277004" y="3577533"/>
            <a:ext cx="476468" cy="291056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/>
          <p:nvPr/>
        </p:nvCxnSpPr>
        <p:spPr>
          <a:xfrm flipH="1">
            <a:off x="6277004" y="4241956"/>
            <a:ext cx="482038" cy="18092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>
            <a:stCxn id="14" idx="4"/>
            <a:endCxn id="5" idx="0"/>
          </p:cNvCxnSpPr>
          <p:nvPr/>
        </p:nvCxnSpPr>
        <p:spPr>
          <a:xfrm>
            <a:off x="1584415" y="840301"/>
            <a:ext cx="0" cy="428459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コネクタ: カギ線 108"/>
          <p:cNvCxnSpPr>
            <a:stCxn id="13" idx="2"/>
            <a:endCxn id="15" idx="6"/>
          </p:cNvCxnSpPr>
          <p:nvPr/>
        </p:nvCxnSpPr>
        <p:spPr>
          <a:xfrm rot="5400000">
            <a:off x="3447985" y="4748407"/>
            <a:ext cx="986659" cy="2049501"/>
          </a:xfrm>
          <a:prstGeom prst="bentConnector2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線矢印コネクタ 111"/>
          <p:cNvCxnSpPr>
            <a:stCxn id="13" idx="1"/>
            <a:endCxn id="5" idx="2"/>
          </p:cNvCxnSpPr>
          <p:nvPr/>
        </p:nvCxnSpPr>
        <p:spPr>
          <a:xfrm flipH="1" flipV="1">
            <a:off x="1584415" y="1758826"/>
            <a:ext cx="2049501" cy="3047297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テキスト ボックス 115"/>
          <p:cNvSpPr txBox="1"/>
          <p:nvPr/>
        </p:nvSpPr>
        <p:spPr>
          <a:xfrm>
            <a:off x="414475" y="3231558"/>
            <a:ext cx="250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INCLUDE_OR_EVAL</a:t>
            </a:r>
            <a:endParaRPr kumimoji="1" lang="ja-JP" altLang="en-US" dirty="0"/>
          </a:p>
        </p:txBody>
      </p:sp>
      <p:pic>
        <p:nvPicPr>
          <p:cNvPr id="117" name="図 1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53" b="100000" l="1259" r="98741">
                        <a14:foregroundMark x1="31990" y1="40392" x2="31990" y2="40392"/>
                        <a14:foregroundMark x1="47607" y1="30980" x2="47607" y2="30980"/>
                        <a14:foregroundMark x1="64232" y1="38431" x2="64232" y2="38431"/>
                        <a14:foregroundMark x1="68766" y1="41569" x2="68766" y2="41569"/>
                        <a14:foregroundMark x1="68262" y1="35294" x2="68262" y2="35294"/>
                        <a14:foregroundMark x1="61461" y1="34118" x2="61461" y2="34118"/>
                        <a14:foregroundMark x1="5542" y1="87059" x2="5542" y2="87059"/>
                        <a14:foregroundMark x1="6297" y1="45098" x2="6297" y2="45098"/>
                        <a14:foregroundMark x1="17380" y1="15294" x2="17380" y2="15294"/>
                        <a14:foregroundMark x1="15617" y1="31765" x2="15617" y2="31765"/>
                        <a14:foregroundMark x1="36272" y1="34118" x2="36272" y2="34118"/>
                        <a14:foregroundMark x1="41814" y1="36078" x2="41814" y2="36078"/>
                        <a14:foregroundMark x1="44836" y1="41569" x2="44836" y2="41569"/>
                        <a14:foregroundMark x1="51134" y1="23529" x2="51134" y2="23529"/>
                        <a14:foregroundMark x1="58690" y1="31765" x2="58690" y2="31765"/>
                        <a14:foregroundMark x1="66499" y1="30588" x2="66499" y2="30588"/>
                        <a14:foregroundMark x1="73300" y1="31373" x2="73300" y2="31373"/>
                        <a14:foregroundMark x1="76071" y1="41961" x2="76071" y2="41961"/>
                        <a14:foregroundMark x1="50378" y1="37255" x2="50378" y2="37255"/>
                        <a14:foregroundMark x1="33501" y1="30980" x2="33501" y2="30980"/>
                        <a14:foregroundMark x1="24181" y1="78824" x2="24181" y2="78824"/>
                        <a14:foregroundMark x1="87406" y1="22353" x2="87406" y2="22353"/>
                        <a14:foregroundMark x1="81360" y1="49020" x2="81360" y2="49020"/>
                        <a14:foregroundMark x1="76071" y1="92157" x2="76071" y2="92157"/>
                        <a14:foregroundMark x1="42065" y1="94118" x2="42065" y2="94118"/>
                        <a14:foregroundMark x1="9068" y1="91373" x2="9068" y2="91373"/>
                        <a14:backgroundMark x1="4534" y1="6275" x2="4534" y2="6275"/>
                        <a14:backgroundMark x1="81108" y1="6667" x2="81108" y2="6667"/>
                        <a14:backgroundMark x1="92695" y1="61961" x2="92695" y2="61961"/>
                        <a14:backgroundMark x1="50882" y1="88627" x2="50882" y2="88627"/>
                        <a14:backgroundMark x1="14106" y1="90196" x2="14106" y2="90196"/>
                        <a14:backgroundMark x1="15617" y1="63922" x2="15617" y2="63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5710" y="1677512"/>
            <a:ext cx="1321548" cy="84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50505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通常ノード</a:t>
            </a:r>
            <a:r>
              <a:rPr lang="en-US" altLang="ja-JP" dirty="0"/>
              <a:t>(2)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ja-JP" dirty="0"/>
              <a:t>AST_GLOBAL</a:t>
            </a:r>
          </a:p>
          <a:p>
            <a:pPr lvl="1"/>
            <a:r>
              <a:rPr lang="en-US" altLang="ja-JP" dirty="0"/>
              <a:t>global </a:t>
            </a:r>
            <a:r>
              <a:rPr lang="en-US" altLang="ja-JP" dirty="0" err="1"/>
              <a:t>simple_variable</a:t>
            </a:r>
            <a:r>
              <a:rPr lang="en-US" altLang="ja-JP" dirty="0"/>
              <a:t>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AST_UNSET</a:t>
            </a:r>
          </a:p>
          <a:p>
            <a:pPr lvl="1"/>
            <a:r>
              <a:rPr lang="en-US" altLang="ja-JP" dirty="0"/>
              <a:t>unset(variable)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AST_RETURN</a:t>
            </a:r>
          </a:p>
          <a:p>
            <a:pPr lvl="1"/>
            <a:r>
              <a:rPr lang="en-US" altLang="ja-JP" dirty="0"/>
              <a:t>return expr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AST_LABEL</a:t>
            </a:r>
          </a:p>
          <a:p>
            <a:pPr lvl="1"/>
            <a:r>
              <a:rPr lang="en-US" altLang="ja-JP" dirty="0"/>
              <a:t>LABEL: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AST_REF</a:t>
            </a:r>
          </a:p>
          <a:p>
            <a:pPr lvl="1"/>
            <a:r>
              <a:rPr lang="en-US" altLang="ja-JP" dirty="0"/>
              <a:t>&amp;variable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AST_HALT_COMPILER</a:t>
            </a:r>
          </a:p>
          <a:p>
            <a:pPr lvl="1"/>
            <a:r>
              <a:rPr lang="en-US" altLang="ja-JP" dirty="0"/>
              <a:t>__</a:t>
            </a:r>
            <a:r>
              <a:rPr lang="en-US" altLang="ja-JP" dirty="0" err="1"/>
              <a:t>halt_compiler</a:t>
            </a:r>
            <a:r>
              <a:rPr lang="en-US" altLang="ja-JP" dirty="0"/>
              <a:t>() </a:t>
            </a:r>
            <a:r>
              <a:rPr lang="ja-JP" altLang="en-US" dirty="0"/>
              <a:t>子には </a:t>
            </a:r>
            <a:r>
              <a:rPr lang="en-US" altLang="ja-JP" dirty="0"/>
              <a:t>__COMPILER_HALT_OFFSET__  </a:t>
            </a:r>
            <a:r>
              <a:rPr lang="ja-JP" altLang="en-US" dirty="0"/>
              <a:t>にセットされる値 </a:t>
            </a:r>
            <a:r>
              <a:rPr lang="en-US" altLang="ja-JP" dirty="0"/>
              <a:t>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AST_ECHO</a:t>
            </a:r>
          </a:p>
          <a:p>
            <a:pPr lvl="1"/>
            <a:r>
              <a:rPr lang="en-US" altLang="ja-JP" dirty="0"/>
              <a:t>echo expr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AST_THROW</a:t>
            </a:r>
          </a:p>
          <a:p>
            <a:pPr lvl="1"/>
            <a:r>
              <a:rPr lang="en-US" altLang="ja-JP" dirty="0"/>
              <a:t>throw expr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AST_GOTO</a:t>
            </a:r>
          </a:p>
          <a:p>
            <a:pPr lvl="1"/>
            <a:r>
              <a:rPr lang="en-US" altLang="ja-JP" dirty="0" err="1"/>
              <a:t>goto</a:t>
            </a:r>
            <a:r>
              <a:rPr lang="en-US" altLang="ja-JP" dirty="0"/>
              <a:t> LABEL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AST_BREAK</a:t>
            </a:r>
          </a:p>
          <a:p>
            <a:pPr lvl="1"/>
            <a:r>
              <a:rPr lang="en-US" altLang="ja-JP" dirty="0"/>
              <a:t>break expr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AST_CONTINUE</a:t>
            </a:r>
          </a:p>
          <a:p>
            <a:pPr lvl="1"/>
            <a:r>
              <a:rPr lang="en-US" altLang="ja-JP" dirty="0"/>
              <a:t>continue expr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ja-JP" dirty="0"/>
              <a:t>/* 2 child nodes */</a:t>
            </a:r>
          </a:p>
          <a:p>
            <a:r>
              <a:rPr lang="en-US" altLang="ja-JP" dirty="0"/>
              <a:t>AST_DIM</a:t>
            </a:r>
          </a:p>
          <a:p>
            <a:pPr lvl="1"/>
            <a:r>
              <a:rPr lang="ja-JP" altLang="en-US" dirty="0"/>
              <a:t>配列要素の参照 </a:t>
            </a:r>
            <a:r>
              <a:rPr lang="en-US" altLang="ja-JP" dirty="0"/>
              <a:t>variable[N],variable{N}, 1:</a:t>
            </a:r>
            <a:r>
              <a:rPr lang="ja-JP" altLang="en-US" dirty="0"/>
              <a:t>参照対象配列</a:t>
            </a:r>
            <a:r>
              <a:rPr lang="en-US" altLang="ja-JP" dirty="0"/>
              <a:t>, 2:</a:t>
            </a:r>
            <a:r>
              <a:rPr lang="ja-JP" altLang="en-US" dirty="0"/>
              <a:t>指定要素 </a:t>
            </a:r>
            <a:r>
              <a:rPr lang="en-US" altLang="ja-JP" dirty="0"/>
              <a:t>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AST_PROP</a:t>
            </a:r>
          </a:p>
          <a:p>
            <a:pPr lvl="1"/>
            <a:r>
              <a:rPr lang="ja-JP" altLang="en-US" dirty="0"/>
              <a:t>プロパティ参照 </a:t>
            </a:r>
            <a:r>
              <a:rPr lang="en-US" altLang="ja-JP" dirty="0"/>
              <a:t>variable-&gt;variable, variable-&gt;{expr}, 1:</a:t>
            </a:r>
            <a:r>
              <a:rPr lang="ja-JP" altLang="en-US" dirty="0"/>
              <a:t>参照対象オブジェクト</a:t>
            </a:r>
            <a:r>
              <a:rPr lang="en-US" altLang="ja-JP" dirty="0"/>
              <a:t>, 2:</a:t>
            </a:r>
            <a:r>
              <a:rPr lang="ja-JP" altLang="en-US" dirty="0"/>
              <a:t>指定プロパティ </a:t>
            </a:r>
            <a:r>
              <a:rPr lang="en-US" altLang="ja-JP" dirty="0"/>
              <a:t>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AST_STATIC_PROP</a:t>
            </a:r>
          </a:p>
          <a:p>
            <a:pPr lvl="1"/>
            <a:r>
              <a:rPr lang="ja-JP" altLang="en-US" dirty="0"/>
              <a:t>静的プロパティ参照 </a:t>
            </a:r>
            <a:r>
              <a:rPr lang="en-US" altLang="ja-JP" dirty="0"/>
              <a:t>variable::variable, 1:</a:t>
            </a:r>
            <a:r>
              <a:rPr lang="ja-JP" altLang="en-US" dirty="0"/>
              <a:t>参照対象クラス指定</a:t>
            </a:r>
            <a:r>
              <a:rPr lang="en-US" altLang="ja-JP" dirty="0"/>
              <a:t>, 2:</a:t>
            </a:r>
            <a:r>
              <a:rPr lang="ja-JP" altLang="en-US" dirty="0"/>
              <a:t>指定プロパティ </a:t>
            </a:r>
            <a:r>
              <a:rPr lang="en-US" altLang="ja-JP" dirty="0"/>
              <a:t>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AST_CALL</a:t>
            </a:r>
          </a:p>
          <a:p>
            <a:pPr lvl="1"/>
            <a:r>
              <a:rPr lang="ja-JP" altLang="en-US" dirty="0"/>
              <a:t>関数呼び出し </a:t>
            </a:r>
            <a:r>
              <a:rPr lang="en-US" altLang="ja-JP" dirty="0"/>
              <a:t>LABEL(), variable(), 1:</a:t>
            </a:r>
            <a:r>
              <a:rPr lang="ja-JP" altLang="en-US" dirty="0"/>
              <a:t>呼び出し関数指定</a:t>
            </a:r>
            <a:r>
              <a:rPr lang="en-US" altLang="ja-JP" dirty="0"/>
              <a:t>, 2: AST_ARG_LIST /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未使用</a:t>
            </a:r>
          </a:p>
          <a:p>
            <a:r>
              <a:rPr lang="en-US" altLang="ja-JP" dirty="0"/>
              <a:t>AST_CLASS_CONST</a:t>
            </a:r>
          </a:p>
          <a:p>
            <a:pPr lvl="1"/>
            <a:r>
              <a:rPr lang="ja-JP" altLang="en-US" dirty="0"/>
              <a:t>クラス定数参照 </a:t>
            </a:r>
            <a:r>
              <a:rPr lang="en-US" altLang="ja-JP" dirty="0"/>
              <a:t>class::</a:t>
            </a:r>
            <a:r>
              <a:rPr lang="en-US" altLang="ja-JP" dirty="0" err="1"/>
              <a:t>const</a:t>
            </a:r>
            <a:r>
              <a:rPr lang="en-US" altLang="ja-JP" dirty="0"/>
              <a:t>, 1:</a:t>
            </a:r>
            <a:r>
              <a:rPr lang="ja-JP" altLang="en-US" dirty="0"/>
              <a:t>参照対象クラス指定</a:t>
            </a:r>
            <a:r>
              <a:rPr lang="en-US" altLang="ja-JP" dirty="0"/>
              <a:t>, 2:</a:t>
            </a:r>
            <a:r>
              <a:rPr lang="ja-JP" altLang="en-US" dirty="0"/>
              <a:t>定数指定</a:t>
            </a:r>
          </a:p>
          <a:p>
            <a:r>
              <a:rPr lang="en-US" altLang="ja-JP" dirty="0"/>
              <a:t>AST_ASSIGN</a:t>
            </a:r>
          </a:p>
          <a:p>
            <a:pPr lvl="1"/>
            <a:r>
              <a:rPr lang="ja-JP" altLang="en-US" dirty="0"/>
              <a:t>代入</a:t>
            </a:r>
          </a:p>
          <a:p>
            <a:r>
              <a:rPr lang="en-US" altLang="ja-JP" dirty="0"/>
              <a:t>AST_ASSIGN_REF</a:t>
            </a:r>
          </a:p>
          <a:p>
            <a:pPr lvl="1"/>
            <a:r>
              <a:rPr lang="ja-JP" altLang="en-US" dirty="0"/>
              <a:t>参照代入</a:t>
            </a:r>
          </a:p>
          <a:p>
            <a:r>
              <a:rPr lang="en-US" altLang="ja-JP" dirty="0"/>
              <a:t>AST_ASSIGN_OP</a:t>
            </a:r>
          </a:p>
          <a:p>
            <a:pPr lvl="1"/>
            <a:r>
              <a:rPr lang="ja-JP" altLang="en-US" dirty="0"/>
              <a:t>演算代入</a:t>
            </a:r>
          </a:p>
          <a:p>
            <a:r>
              <a:rPr lang="en-US" altLang="ja-JP" dirty="0"/>
              <a:t>AST_BINARY_OP</a:t>
            </a:r>
          </a:p>
          <a:p>
            <a:pPr lvl="1"/>
            <a:r>
              <a:rPr lang="ja-JP" altLang="en-US" dirty="0"/>
              <a:t>四則演算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4002645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通常ノード</a:t>
            </a:r>
            <a:r>
              <a:rPr kumimoji="1" lang="en-US" altLang="ja-JP" dirty="0"/>
              <a:t>(3)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ja-JP" dirty="0"/>
              <a:t>AST_GREATER</a:t>
            </a:r>
          </a:p>
          <a:p>
            <a:pPr lvl="1"/>
            <a:r>
              <a:rPr lang="en-US" altLang="ja-JP" dirty="0"/>
              <a:t>&gt;</a:t>
            </a:r>
          </a:p>
          <a:p>
            <a:r>
              <a:rPr lang="en-US" altLang="ja-JP" dirty="0"/>
              <a:t>AST_GREATER_EQUAL</a:t>
            </a:r>
          </a:p>
          <a:p>
            <a:pPr lvl="1"/>
            <a:r>
              <a:rPr lang="en-US" altLang="ja-JP" dirty="0"/>
              <a:t>&gt;=</a:t>
            </a:r>
          </a:p>
          <a:p>
            <a:r>
              <a:rPr lang="en-US" altLang="ja-JP" dirty="0"/>
              <a:t>AST_AND</a:t>
            </a:r>
          </a:p>
          <a:p>
            <a:pPr lvl="1"/>
            <a:r>
              <a:rPr lang="en-US" altLang="ja-JP" dirty="0"/>
              <a:t>&amp;&amp;</a:t>
            </a:r>
          </a:p>
          <a:p>
            <a:r>
              <a:rPr lang="en-US" altLang="ja-JP" dirty="0"/>
              <a:t>AST_OR</a:t>
            </a:r>
          </a:p>
          <a:p>
            <a:pPr lvl="1"/>
            <a:r>
              <a:rPr lang="en-US" altLang="ja-JP" dirty="0"/>
              <a:t>||</a:t>
            </a:r>
          </a:p>
          <a:p>
            <a:r>
              <a:rPr lang="en-US" altLang="ja-JP" dirty="0"/>
              <a:t>AST_ARRAY_ELEM</a:t>
            </a:r>
          </a:p>
          <a:p>
            <a:pPr lvl="1"/>
            <a:r>
              <a:rPr lang="ja-JP" altLang="en-US" dirty="0"/>
              <a:t>配列リテラルの要素 </a:t>
            </a:r>
            <a:r>
              <a:rPr lang="en-US" altLang="ja-JP" dirty="0"/>
              <a:t>1:value </a:t>
            </a:r>
            <a:r>
              <a:rPr lang="ja-JP" altLang="en-US" dirty="0"/>
              <a:t>または </a:t>
            </a:r>
            <a:r>
              <a:rPr lang="en-US" altLang="ja-JP" dirty="0"/>
              <a:t>key 2:key / </a:t>
            </a:r>
            <a:r>
              <a:rPr lang="en-US" altLang="ja-JP" dirty="0" err="1"/>
              <a:t>attr</a:t>
            </a:r>
            <a:r>
              <a:rPr lang="en-US" altLang="ja-JP" dirty="0"/>
              <a:t> 0:</a:t>
            </a:r>
            <a:r>
              <a:rPr lang="ja-JP" altLang="en-US" dirty="0"/>
              <a:t>通常 </a:t>
            </a:r>
            <a:r>
              <a:rPr lang="en-US" altLang="ja-JP" dirty="0"/>
              <a:t>1:</a:t>
            </a:r>
            <a:r>
              <a:rPr lang="ja-JP" altLang="en-US" dirty="0"/>
              <a:t>リファレンス</a:t>
            </a:r>
          </a:p>
          <a:p>
            <a:r>
              <a:rPr lang="en-US" altLang="ja-JP" dirty="0"/>
              <a:t>AST_NEW</a:t>
            </a:r>
          </a:p>
          <a:p>
            <a:pPr lvl="1"/>
            <a:r>
              <a:rPr lang="en-US" altLang="ja-JP" dirty="0"/>
              <a:t>new </a:t>
            </a:r>
          </a:p>
          <a:p>
            <a:r>
              <a:rPr lang="en-US" altLang="ja-JP" dirty="0"/>
              <a:t>AST_INSTANCEOF</a:t>
            </a:r>
          </a:p>
          <a:p>
            <a:pPr lvl="1"/>
            <a:r>
              <a:rPr lang="en-US" altLang="ja-JP" dirty="0" err="1"/>
              <a:t>instanceof</a:t>
            </a:r>
            <a:endParaRPr lang="en-US" altLang="ja-JP" dirty="0"/>
          </a:p>
          <a:p>
            <a:r>
              <a:rPr lang="en-US" altLang="ja-JP" dirty="0"/>
              <a:t>AST_YIELD</a:t>
            </a:r>
          </a:p>
          <a:p>
            <a:pPr lvl="1"/>
            <a:r>
              <a:rPr lang="en-US" altLang="ja-JP" dirty="0"/>
              <a:t>yield</a:t>
            </a:r>
          </a:p>
          <a:p>
            <a:r>
              <a:rPr lang="en-US" altLang="ja-JP" dirty="0"/>
              <a:t>AST_COALESCE</a:t>
            </a:r>
          </a:p>
          <a:p>
            <a:pPr lvl="1"/>
            <a:r>
              <a:rPr lang="en-US" altLang="ja-JP" dirty="0"/>
              <a:t>??</a:t>
            </a:r>
          </a:p>
          <a:p>
            <a:r>
              <a:rPr lang="en-US" altLang="ja-JP" dirty="0"/>
              <a:t>AST_STATIC</a:t>
            </a:r>
          </a:p>
          <a:p>
            <a:pPr lvl="1"/>
            <a:r>
              <a:rPr lang="ja-JP" altLang="en-US" dirty="0"/>
              <a:t>静的変数</a:t>
            </a:r>
            <a:r>
              <a:rPr lang="en-US" altLang="ja-JP" dirty="0"/>
              <a:t>(</a:t>
            </a:r>
            <a:r>
              <a:rPr lang="ja-JP" altLang="en-US" dirty="0"/>
              <a:t>非クラス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AST_WHILE</a:t>
            </a:r>
          </a:p>
          <a:p>
            <a:pPr lvl="1"/>
            <a:r>
              <a:rPr lang="en-US" altLang="ja-JP" dirty="0"/>
              <a:t>while</a:t>
            </a:r>
          </a:p>
          <a:p>
            <a:r>
              <a:rPr lang="en-US" altLang="ja-JP" dirty="0"/>
              <a:t>AST_DO_WHILE</a:t>
            </a:r>
          </a:p>
          <a:p>
            <a:pPr lvl="1"/>
            <a:r>
              <a:rPr lang="en-US" altLang="ja-JP" dirty="0"/>
              <a:t>do-while</a:t>
            </a:r>
          </a:p>
          <a:p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ja-JP" dirty="0"/>
              <a:t>AST_IF_ELEM</a:t>
            </a:r>
          </a:p>
          <a:p>
            <a:pPr lvl="1"/>
            <a:r>
              <a:rPr lang="en-US" altLang="ja-JP" dirty="0"/>
              <a:t>if </a:t>
            </a:r>
            <a:r>
              <a:rPr lang="ja-JP" altLang="en-US" dirty="0"/>
              <a:t>および </a:t>
            </a:r>
            <a:r>
              <a:rPr lang="en-US" altLang="ja-JP" dirty="0" err="1"/>
              <a:t>elseif</a:t>
            </a:r>
            <a:r>
              <a:rPr lang="en-US" altLang="ja-JP" dirty="0"/>
              <a:t> </a:t>
            </a:r>
            <a:r>
              <a:rPr lang="ja-JP" altLang="en-US" dirty="0"/>
              <a:t>の条件</a:t>
            </a:r>
            <a:r>
              <a:rPr lang="en-US" altLang="ja-JP" dirty="0"/>
              <a:t>(0)</a:t>
            </a:r>
            <a:r>
              <a:rPr lang="ja-JP" altLang="en-US" dirty="0"/>
              <a:t>と ブロック</a:t>
            </a:r>
            <a:r>
              <a:rPr lang="en-US" altLang="ja-JP" dirty="0"/>
              <a:t>(1) / else </a:t>
            </a:r>
            <a:r>
              <a:rPr lang="ja-JP" altLang="en-US" dirty="0"/>
              <a:t>は 条件なしでブロックのみ</a:t>
            </a:r>
          </a:p>
          <a:p>
            <a:r>
              <a:rPr lang="en-US" altLang="ja-JP" dirty="0"/>
              <a:t>AST_SWITCH</a:t>
            </a:r>
          </a:p>
          <a:p>
            <a:pPr lvl="1"/>
            <a:r>
              <a:rPr lang="en-US" altLang="ja-JP" dirty="0"/>
              <a:t>switch</a:t>
            </a:r>
          </a:p>
          <a:p>
            <a:r>
              <a:rPr lang="en-US" altLang="ja-JP" dirty="0"/>
              <a:t>AST_SWITCH_CASE</a:t>
            </a:r>
          </a:p>
          <a:p>
            <a:pPr lvl="1"/>
            <a:r>
              <a:rPr lang="en-US" altLang="ja-JP" dirty="0"/>
              <a:t>case</a:t>
            </a:r>
          </a:p>
          <a:p>
            <a:r>
              <a:rPr lang="en-US" altLang="ja-JP" dirty="0"/>
              <a:t>AST_DECLARE</a:t>
            </a:r>
          </a:p>
          <a:p>
            <a:pPr lvl="1"/>
            <a:r>
              <a:rPr lang="en-US" altLang="ja-JP" dirty="0"/>
              <a:t>declare</a:t>
            </a:r>
          </a:p>
          <a:p>
            <a:r>
              <a:rPr lang="en-US" altLang="ja-JP" dirty="0"/>
              <a:t>AST_USE_TRAIT</a:t>
            </a:r>
          </a:p>
          <a:p>
            <a:pPr lvl="1"/>
            <a:r>
              <a:rPr lang="en-US" altLang="ja-JP" dirty="0"/>
              <a:t>use (</a:t>
            </a:r>
            <a:r>
              <a:rPr lang="ja-JP" altLang="en-US" dirty="0"/>
              <a:t>クラス内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AST_TRAIT_PRECEDENCE</a:t>
            </a:r>
          </a:p>
          <a:p>
            <a:pPr lvl="1"/>
            <a:r>
              <a:rPr lang="en-US" altLang="ja-JP" dirty="0"/>
              <a:t>0:AST_METHOD_REFERENCE(instead </a:t>
            </a:r>
            <a:r>
              <a:rPr lang="ja-JP" altLang="en-US" dirty="0"/>
              <a:t>指定の左側選ばれるほう</a:t>
            </a:r>
            <a:r>
              <a:rPr lang="en-US" altLang="ja-JP" dirty="0"/>
              <a:t>) 1:AST_NAME_LIST(instead </a:t>
            </a:r>
            <a:r>
              <a:rPr lang="ja-JP" altLang="en-US" dirty="0"/>
              <a:t>指定の右側クラス名群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AST_METHOD_REFERENCE</a:t>
            </a:r>
          </a:p>
          <a:p>
            <a:pPr lvl="1"/>
            <a:r>
              <a:rPr lang="en-US" altLang="ja-JP" dirty="0"/>
              <a:t>0:AST_ZVAL(</a:t>
            </a:r>
            <a:r>
              <a:rPr lang="ja-JP" altLang="en-US" dirty="0"/>
              <a:t>クラス名</a:t>
            </a:r>
            <a:r>
              <a:rPr lang="en-US" altLang="ja-JP" dirty="0"/>
              <a:t>) 1:AST_ZVAL(</a:t>
            </a:r>
            <a:r>
              <a:rPr lang="ja-JP" altLang="en-US" dirty="0"/>
              <a:t>メソッド名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AST_NAMESPACE</a:t>
            </a:r>
          </a:p>
          <a:p>
            <a:pPr lvl="1"/>
            <a:r>
              <a:rPr lang="en-US" altLang="ja-JP" dirty="0"/>
              <a:t>namespace</a:t>
            </a:r>
          </a:p>
          <a:p>
            <a:r>
              <a:rPr lang="en-US" altLang="ja-JP" dirty="0"/>
              <a:t>AST_USE_ELEM</a:t>
            </a:r>
          </a:p>
          <a:p>
            <a:pPr lvl="1"/>
            <a:r>
              <a:rPr lang="en-US" altLang="ja-JP" dirty="0"/>
              <a:t>0:AST_ZVAL(use </a:t>
            </a:r>
            <a:r>
              <a:rPr lang="ja-JP" altLang="en-US" dirty="0"/>
              <a:t>で指定された本体</a:t>
            </a:r>
            <a:r>
              <a:rPr lang="en-US" altLang="ja-JP" dirty="0"/>
              <a:t>) 1:AST_ZVAL(AS</a:t>
            </a:r>
            <a:r>
              <a:rPr lang="ja-JP" altLang="en-US" dirty="0"/>
              <a:t>以降</a:t>
            </a:r>
            <a:r>
              <a:rPr lang="en-US" altLang="ja-JP" dirty="0"/>
              <a:t>)|NULL</a:t>
            </a:r>
          </a:p>
          <a:p>
            <a:r>
              <a:rPr lang="en-US" altLang="ja-JP" dirty="0"/>
              <a:t>AST_TRAIT_ALIAS</a:t>
            </a:r>
          </a:p>
          <a:p>
            <a:pPr lvl="1"/>
            <a:r>
              <a:rPr lang="en-US" altLang="ja-JP" dirty="0"/>
              <a:t>0:AST_METHOD_REFERENCE </a:t>
            </a:r>
          </a:p>
          <a:p>
            <a:r>
              <a:rPr lang="en-US" altLang="ja-JP" dirty="0"/>
              <a:t>AST_GROUP_USE</a:t>
            </a:r>
          </a:p>
          <a:p>
            <a:pPr lvl="1"/>
            <a:r>
              <a:rPr lang="ja-JP" altLang="en-US" dirty="0"/>
              <a:t>グループ化された</a:t>
            </a:r>
            <a:r>
              <a:rPr lang="en-US" altLang="ja-JP" dirty="0"/>
              <a:t>use (use A\{B,C AS D}) 0:AST_ZVAL(</a:t>
            </a:r>
            <a:r>
              <a:rPr lang="ja-JP" altLang="en-US" dirty="0"/>
              <a:t>ブレース前</a:t>
            </a:r>
            <a:r>
              <a:rPr lang="en-US" altLang="ja-JP" dirty="0"/>
              <a:t>) 1:AST_USE(</a:t>
            </a:r>
            <a:r>
              <a:rPr lang="ja-JP" altLang="en-US" dirty="0"/>
              <a:t>ブレース内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979920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通常ノード</a:t>
            </a:r>
            <a:r>
              <a:rPr kumimoji="1" lang="en-US" altLang="ja-JP" dirty="0"/>
              <a:t>(4)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/* 3 child nodes */</a:t>
            </a:r>
          </a:p>
          <a:p>
            <a:r>
              <a:rPr lang="en-US" altLang="ja-JP" dirty="0"/>
              <a:t>AST_METHOD_CALL</a:t>
            </a:r>
          </a:p>
          <a:p>
            <a:pPr lvl="1"/>
            <a:r>
              <a:rPr lang="ja-JP" altLang="en-US" dirty="0"/>
              <a:t>メソッド呼び出し</a:t>
            </a:r>
          </a:p>
          <a:p>
            <a:r>
              <a:rPr lang="en-US" altLang="ja-JP" dirty="0"/>
              <a:t>AST_STATIC_CALL</a:t>
            </a:r>
          </a:p>
          <a:p>
            <a:pPr lvl="1"/>
            <a:r>
              <a:rPr lang="ja-JP" altLang="en-US" dirty="0"/>
              <a:t>静的メソッド呼び出し</a:t>
            </a:r>
          </a:p>
          <a:p>
            <a:r>
              <a:rPr lang="en-US" altLang="ja-JP" dirty="0"/>
              <a:t>AST_CONDITIONAL</a:t>
            </a:r>
          </a:p>
          <a:p>
            <a:pPr lvl="1"/>
            <a:r>
              <a:rPr lang="ja-JP" altLang="en-US" dirty="0"/>
              <a:t>三項演算子 および </a:t>
            </a:r>
            <a:r>
              <a:rPr lang="en-US" altLang="ja-JP" dirty="0"/>
              <a:t>?:</a:t>
            </a:r>
          </a:p>
          <a:p>
            <a:r>
              <a:rPr lang="en-US" altLang="ja-JP" dirty="0"/>
              <a:t>AST_TRY</a:t>
            </a:r>
          </a:p>
          <a:p>
            <a:pPr lvl="1"/>
            <a:r>
              <a:rPr lang="en-US" altLang="ja-JP" dirty="0"/>
              <a:t>try 0:AST_STMT_LIST(try </a:t>
            </a:r>
            <a:r>
              <a:rPr lang="ja-JP" altLang="en-US" dirty="0"/>
              <a:t>ブロック</a:t>
            </a:r>
            <a:r>
              <a:rPr lang="en-US" altLang="ja-JP" dirty="0"/>
              <a:t>) 1:AST_CATCH_LIST 2:AST_STMT_LIST(finally </a:t>
            </a:r>
            <a:r>
              <a:rPr lang="ja-JP" altLang="en-US" dirty="0"/>
              <a:t>ブロック</a:t>
            </a:r>
            <a:r>
              <a:rPr lang="en-US" altLang="ja-JP" dirty="0"/>
              <a:t>)|NULL</a:t>
            </a:r>
          </a:p>
          <a:p>
            <a:r>
              <a:rPr lang="en-US" altLang="ja-JP" dirty="0"/>
              <a:t>AST_CATCH</a:t>
            </a:r>
          </a:p>
          <a:p>
            <a:pPr lvl="1"/>
            <a:r>
              <a:rPr lang="en-US" altLang="ja-JP" dirty="0"/>
              <a:t>catch 0:AST_ZVAL(catch </a:t>
            </a:r>
            <a:r>
              <a:rPr lang="ja-JP" altLang="en-US" dirty="0"/>
              <a:t>するクラス名</a:t>
            </a:r>
            <a:r>
              <a:rPr lang="en-US" altLang="ja-JP" dirty="0"/>
              <a:t>) 1:AST_ZVAL(</a:t>
            </a:r>
            <a:r>
              <a:rPr lang="ja-JP" altLang="en-US" dirty="0"/>
              <a:t>変数名</a:t>
            </a:r>
            <a:r>
              <a:rPr lang="en-US" altLang="ja-JP" dirty="0"/>
              <a:t>) 2:AST_STMT_LIST(catch </a:t>
            </a:r>
            <a:r>
              <a:rPr lang="ja-JP" altLang="en-US" dirty="0"/>
              <a:t>ブロック</a:t>
            </a:r>
            <a:r>
              <a:rPr lang="en-US" altLang="ja-JP" dirty="0"/>
              <a:t>) / 7.1 </a:t>
            </a:r>
            <a:r>
              <a:rPr lang="ja-JP" altLang="en-US" dirty="0"/>
              <a:t>になって、 </a:t>
            </a:r>
            <a:r>
              <a:rPr lang="en-US" altLang="ja-JP" dirty="0"/>
              <a:t>0 </a:t>
            </a:r>
            <a:r>
              <a:rPr lang="ja-JP" altLang="en-US" dirty="0"/>
              <a:t>は </a:t>
            </a:r>
            <a:r>
              <a:rPr lang="en-US" altLang="ja-JP" dirty="0"/>
              <a:t>AST_NAME_LIST </a:t>
            </a:r>
            <a:r>
              <a:rPr lang="ja-JP" altLang="en-US" dirty="0"/>
              <a:t>に変更 </a:t>
            </a:r>
            <a:r>
              <a:rPr lang="en-US" altLang="ja-JP" dirty="0"/>
              <a:t>(</a:t>
            </a:r>
            <a:r>
              <a:rPr lang="ja-JP" altLang="en-US" dirty="0"/>
              <a:t>複数指定できるようになったので</a:t>
            </a:r>
            <a:r>
              <a:rPr lang="en-US" altLang="ja-JP" dirty="0"/>
              <a:t>)</a:t>
            </a:r>
          </a:p>
          <a:p>
            <a:endParaRPr lang="en-US" altLang="ja-JP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ja-JP" dirty="0"/>
              <a:t>AST_PARAM</a:t>
            </a:r>
          </a:p>
          <a:p>
            <a:pPr lvl="1"/>
            <a:r>
              <a:rPr lang="ja-JP" altLang="en-US" dirty="0"/>
              <a:t>引数定義 </a:t>
            </a:r>
            <a:r>
              <a:rPr lang="en-US" altLang="ja-JP" dirty="0"/>
              <a:t>0:AST_ZVAL(</a:t>
            </a:r>
            <a:r>
              <a:rPr lang="ja-JP" altLang="en-US" dirty="0"/>
              <a:t>型</a:t>
            </a:r>
            <a:r>
              <a:rPr lang="en-US" altLang="ja-JP" dirty="0"/>
              <a:t>)|NULL 1:AST_ZVAL(</a:t>
            </a:r>
            <a:r>
              <a:rPr lang="ja-JP" altLang="en-US" dirty="0"/>
              <a:t>変数名</a:t>
            </a:r>
            <a:r>
              <a:rPr lang="en-US" altLang="ja-JP" dirty="0"/>
              <a:t>) 2:AST_ZVAL(</a:t>
            </a:r>
            <a:r>
              <a:rPr lang="ja-JP" altLang="en-US" dirty="0"/>
              <a:t>デフォルト値</a:t>
            </a:r>
            <a:r>
              <a:rPr lang="en-US" altLang="ja-JP" dirty="0"/>
              <a:t>)|NULL	</a:t>
            </a:r>
            <a:r>
              <a:rPr lang="en-US" altLang="ja-JP" dirty="0" err="1"/>
              <a:t>ref_flag</a:t>
            </a:r>
            <a:r>
              <a:rPr lang="en-US" altLang="ja-JP" dirty="0"/>
              <a:t>?</a:t>
            </a:r>
          </a:p>
          <a:p>
            <a:r>
              <a:rPr lang="en-US" altLang="ja-JP" dirty="0"/>
              <a:t>AST_PROP_ELEM</a:t>
            </a:r>
          </a:p>
          <a:p>
            <a:pPr lvl="1"/>
            <a:r>
              <a:rPr lang="ja-JP" altLang="en-US" dirty="0"/>
              <a:t>プロパティ定義 </a:t>
            </a:r>
            <a:r>
              <a:rPr lang="en-US" altLang="ja-JP" dirty="0"/>
              <a:t>0:AST_ZVAL(</a:t>
            </a:r>
            <a:r>
              <a:rPr lang="ja-JP" altLang="en-US" dirty="0"/>
              <a:t>プロパティ名</a:t>
            </a:r>
            <a:r>
              <a:rPr lang="en-US" altLang="ja-JP" dirty="0"/>
              <a:t>) 1:expr(</a:t>
            </a:r>
            <a:r>
              <a:rPr lang="ja-JP" altLang="en-US" dirty="0"/>
              <a:t>値</a:t>
            </a:r>
            <a:r>
              <a:rPr lang="en-US" altLang="ja-JP" dirty="0"/>
              <a:t>) 2:AST_ZVAL(</a:t>
            </a:r>
            <a:r>
              <a:rPr lang="en-US" altLang="ja-JP" dirty="0" err="1"/>
              <a:t>doc_comment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AST_CONST_ELEM</a:t>
            </a:r>
          </a:p>
          <a:p>
            <a:pPr lvl="1"/>
            <a:r>
              <a:rPr lang="ja-JP" altLang="en-US" dirty="0"/>
              <a:t>定数定義 </a:t>
            </a:r>
            <a:r>
              <a:rPr lang="en-US" altLang="ja-JP" dirty="0"/>
              <a:t>0:AST_ZVAL(</a:t>
            </a:r>
            <a:r>
              <a:rPr lang="ja-JP" altLang="en-US" dirty="0"/>
              <a:t>定数名</a:t>
            </a:r>
            <a:r>
              <a:rPr lang="en-US" altLang="ja-JP" dirty="0"/>
              <a:t>) 2:expr(</a:t>
            </a:r>
            <a:r>
              <a:rPr lang="ja-JP" altLang="en-US" dirty="0"/>
              <a:t>定数値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/* 4 child nodes */</a:t>
            </a:r>
          </a:p>
          <a:p>
            <a:r>
              <a:rPr lang="en-US" altLang="ja-JP" dirty="0"/>
              <a:t>AST_FOR</a:t>
            </a:r>
          </a:p>
          <a:p>
            <a:pPr lvl="1"/>
            <a:r>
              <a:rPr lang="en-US" altLang="ja-JP" dirty="0"/>
              <a:t>for(0;1;2) {3}</a:t>
            </a:r>
          </a:p>
          <a:p>
            <a:r>
              <a:rPr lang="en-US" altLang="ja-JP" dirty="0"/>
              <a:t>AST_FOREACH</a:t>
            </a:r>
          </a:p>
          <a:p>
            <a:pPr lvl="1"/>
            <a:r>
              <a:rPr lang="en-US" altLang="ja-JP" dirty="0" err="1"/>
              <a:t>foreach</a:t>
            </a:r>
            <a:r>
              <a:rPr lang="en-US" altLang="ja-JP" dirty="0"/>
              <a:t>(0 as 1=&gt;2){3} </a:t>
            </a:r>
            <a:r>
              <a:rPr lang="ja-JP" altLang="en-US" dirty="0"/>
              <a:t>あるいは </a:t>
            </a:r>
            <a:r>
              <a:rPr lang="en-US" altLang="ja-JP" dirty="0" err="1"/>
              <a:t>foreach</a:t>
            </a:r>
            <a:r>
              <a:rPr lang="en-US" altLang="ja-JP" dirty="0"/>
              <a:t>(0 as 1){3} (2</a:t>
            </a:r>
            <a:r>
              <a:rPr lang="ja-JP" altLang="en-US" dirty="0"/>
              <a:t>未使用</a:t>
            </a:r>
            <a:r>
              <a:rPr lang="en-US" altLang="ja-JP" dirty="0"/>
              <a:t>) </a:t>
            </a: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9655640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bg2"/>
                </a:solidFill>
              </a:rPr>
              <a:t>コードと</a:t>
            </a:r>
            <a:r>
              <a:rPr kumimoji="1" lang="en-US" altLang="ja-JP" dirty="0">
                <a:solidFill>
                  <a:schemeClr val="bg2"/>
                </a:solidFill>
              </a:rPr>
              <a:t>AST</a:t>
            </a:r>
            <a:r>
              <a:rPr kumimoji="1" lang="ja-JP" altLang="en-US" dirty="0">
                <a:solidFill>
                  <a:schemeClr val="bg2"/>
                </a:solidFill>
              </a:rPr>
              <a:t>の対比</a:t>
            </a:r>
          </a:p>
        </p:txBody>
      </p:sp>
      <p:sp>
        <p:nvSpPr>
          <p:cNvPr id="4" name="AutoShape 2" descr="data:image/png;base64,iVBORw0KGgoAAAANSUhEUgAABJsAAAJ1CAYAAAB+afHVAAAABmJLR0QA/wD/AP+gvaeTAAAgAElEQVR4nOzdeVhUZeM+8HvYlxGQQNnEjR1NWdwwFDQNFSvJzPXNstQ0TUPT61X7tn97M8te09IyzUxLUwxRoUURBVJBIAUUBRRBQFCGHYZhnt8ffZmfBBoocFjuz3XNNTjnmXPuM0Mn5p5nzsiEEAJEREREREREREQtQEvqAERERERERERE1HmwbCIiIiIiIiIiohbDsomIiIiIiIiIiFqMjtQBiIiIiKjzUSgUEEKgqKgIAFBUVAQhBBQKBdRqNYqLi+uNLykpQW1tbYP1/P12Q0NDGBgYNBj399t1dHTQrVs36OrqQi6XQ09PD8bGxpprfX19GBkZtdTuEhER0V1YNhERERFRPQqFArdu3UJBQQEKCwuhUChQUlKC4uJizbVCodD8u+5SVlaG4uJiqNXqZm/TyMgI+vr6/3h7aWkpVCpVg3H3uv2fGBgYwNDQEN27d4epqSlMTExgYmJS72czMzOYmZlpfra0tETPnj1hYWEBQ0PDZm+TiIios5Px2+iIiIiIOj+FQoGcnBzcuHEDN2/eRE5ODgoLC1FYWIj8/HxNsVRQUICampp69zU0NGxQvpiamjYoZ+RyOUxMTKCtrQ1TU1NoaWlprs3MzCCTydC9e3cA0Fy3FqVSifLycs11dXU1KioqUFVVhcrKSs113UWhUGhKtbpLY+Xa32dfGRsb1yufLC0tYWFhAWtra1hZWaFXr16wsbGBra1tozOyiIiIOiOWTUREREQdnFKpRGZmJtLT05GZmYmcnBxkZ2cjOzsbN2/exI0bN1BRUaEZL5fLYWtrqylG7i5LGvt3YzOOuqqysjJNOXd3QZefn68p7woKCpCXl4f8/HwolUrNfS0tLWFjY4NevXrB1tYWNjY26N27N/r27Yv+/fvD1tZWwj0jIiJqOSybiIiIiDqA0tJSXLlyBenp6UhPT0dGRgauXr2KjIwM3LhxQ/PRtR49esDGxgZ2dnaws7ODjY0N7O3tNbNr7OzsYGJiIvHedA1CCOTn5yMnJ6ferLK7i8CsrCxNEWhgYID+/fujf//+6NevHxwcHDTXffv2hY4Oz4BBREQdA8smIiIionakvLwcKSkpSE5ORkpKCi5evIjU1FRcu3YNwF8nvra3t9eUEn8vJuRyubQ7QM2Wl5enKQ/risS6UvHWrVsAAD09Pbi6usLFxQUDBw6Eq6srBgwYgP79+0NbW1viPSAiIqqPZRMRERGRRG7evIlz584hPj4eCQkJSE5OxrVr1yCEgLGxMdzc3ODu7g43NzcMGDAATk5OsLe3h66urtTRqY2UlpYiPT0dly5dwsWLFzVFZHp6Ompra6Gvr68pnjw9PTFkyBB4eHjA2NhY6uhERNSFsWwiIiIiagOFhYWaYikuLg7nzp3DzZs3oa2tDTc3N3h4eGhKJTc3N/Tp0wcymUzq2NROVVdXIzU1Fampqbhw4QKSk5MRFxen+Z1ydXWFt7c3vL29MWTIEAwaNIjn3iIiojbDsomIiIioFeTk5CAyMhJRUVGIiorCpUuXIJPJ4OTkpCkAvLy8OAuFWlRubq6mzIyLi0NcXBwKCgqgr6+PIUOGwM/PD6NGjYKPjw9/74iIqNWwbCIiIiJqAdnZ2Th+/DhOnjyJqKgoXL16FUZGRhgxYgRGjx6NkSNHwsvLC6amplJHpS7m+vXrOHv2LE6dOoXIyEgkJydDW1sb3t7emvJp1KhRMDIykjoqERF1EiybiIiIiB6AWq1GXFwcQkNDceTIESQmJkIul2PkyJEYPXo0Ro0ahaFDh/L8StTu3L59G6dPn0ZkZCROnjyJpKQk6OnpYcyYMZg8eTICAwNhZ2cndUwiIurAWDYRERERNVFlZSUiIiIQFhaGI0eOIC8vD66urggMDMTkyZMxYsQIfj09dThFRUWIiIjA4cOHER4ejjt37sDDwwOBgYF48skn4e3tLXVEIiLqYFg2EREREd2HEAKnTp3Ct99+iwMHDqC8vByjRo3SFEwODg5SRyRqMSqVCtHR0QgLC0NoaCjS0tLg7OyMWbNm4fnnn4e9vb3UEYmIqANg2URERETUiPT0dHz77bf4/vvvkZGRgaFDh2LOnDmYOXMmzM3NpY5H1CYuXLiAHTt24Mcff0ReXh5Gjx6Nf/3rX5g6dSrkcrnU8YiIqJ1i2URERER0l9jYWPznP//B4cOHYWdnhxkzZmDu3LlwcXGROhqRZGpraxEREYFdu3YhNDQUenp6eOWVV/Daa6/ByspK6nhERNTOsGwiIiKiLk8IgWPHjuE///kPoqKiMGLECKxatQqTJ0+GlpaW1PGI2hWFQoEvv/wSn332GRQKBZ5//nmsWLGCHyklIiIN/vVEREREXVpkZCS8vb0RGBgIuVyOkydPIiYmBk899RSLJqJGmJmZYfXq1cjMzMTGjRvx+++/w9nZGfPmzUNubq7U8YiIqB3gX1BERETUJeXm5mLq1Knw9/dHjx49kJiYiCNHjmDUqFFSRyPqEAwMDLBgwQJcvnwZu3btwm+//QYnJyesX78eKpVK6nhERCQhfoyOiIiIupx9+/Zh4cKFMDc3x+eff46AgACpIxF1eJWVlfj444/xwQcf4NFHH8WePXvQv39/qWMREZEEOLOJiIiIuoza2loEBwdj+vTpmDVrFv78888OUTTV1tZixIgRqKqquucYIQS+/PJLuLu7w9PTE46OjpDJZJDJZDh+/DgA4MSJE5DJZDAzM4OnpyeGDRsGmUwGAwMDDBs2DIMHD4axsTFkMlmTPw7V0tvduXMn5s+fr1nHiRMn7rnt6OhozbjFixcjNja2VfYzNjYWCxcu1Gxr3bp1iIuLa3Ts6dOn8eabb2rGvvTSSzh8+LCkz1FbMTQ0xLp163D+/Hmo1WoMGTIEERERUsciIiIpCCIiIqIuQKVSiTlz5gi5XC5++OEHqeM0S0hIiAAgvvrqq3uO2bhxowAgQkNDNbdFREQIMzMzsWvXLiGEEGFhYWL8+PGiqqpKMwaAcHZ21vxboVAId3d3kZ6e3qRsrbHdqqoqAUAAEJMnT77ntqdPny4MDQ0FAKFUKjW3t8Z+1mXq06dPk8b36dNHAKiXQarnSApVVVVi3rx5Qk9PTxw4cEDqOERE1MY4s4mIiIi6hFWrVuHnn39GeHg4nnvuOanjNMs333yDXr164ZNPPoFarW50zK5duwAA/v7+mtvGjx+Pb775BtnZ2QD++pjTihUroK+vf89tmZqaYuHChaisrGxSttbYbt04Hx8fhIWF4cqVKw3G5+bm4s6dO7C3twcA6Orqapa1xn7Wret+6/yn8VI9R1LQ19fH119/jeDgYMyYMQMxMTFSRyIiojbEsomIiIg6vV9//RUbN25ESEgIRo4cKXWcZklKSoKDgwOCg4ORmpqK8PDwRscZGBgAAN555x2Iu07J+dRTT8HV1RUAMHHixHpFx7289NJLcHR0bFK+1tzusmXLIITAZ5991mDstm3b8MorrzS6ntbYz5Yg1XMkpQ8++ADz5s3Dc889h/LycqnjEBFRG2HZRERERJ2aSqXCsmXLsG7dOowZM0bqOM22ZcsWLFu2DPPmzUP37t2xYcOGRse99tprAID169fjmWeeQVZWFgBAS0sLTz/9NADAyMgIOjo6/7hNAwMD6OnpNSlfa253ypQpsLe3x44dO1BUVKS5XalUIiIiApMnT250Pa2xny1BqudIahs3boS5uTk++ugjqaMQEVEbYdlEREREnVpYWBgyMjKwfPlyqaM0W0FBAWpra2Fvbw+5XI5XXnkFx48fR2JiYoOx06ZNw+7du2FmZoaQkBA4OTlh7dq19z2peEtoze3q6OhgyZIlqKiowFdffaW5/eDBgwgKCoK2tvZDb6MtSfUcSU1PTw8rV67Exo0bUV1dLXUcIiJqAyybiIiIqFM7evQofH19YWJiInWUZtu2bRteffVVzb+XLFkCfX39e85umjVrFtLT07Fq1SoAwPvvv4/HHnsMhYWFrZqzNbf70ksvwdjYGJs2bUJNTQ2Av85hNW/evIdetxSkeo6kNnHiRJSUlODUqVNSRyEiojbAsomIiIg6tZycHPTq1UvqGM2mVCqxefNmeHh4QCaTQSaTwdraGtXV1fjhhx80J5T+O3Nzc3z44YdISkqCq6sr4uPj73luo5bUWts1MzPDCy+8gOzsbBw4cAAJCQno168funfv3gKppSHVcyQlc3NzGBsbaz46SEREnRvLJiIiIurUTE1NoVAopI7RbPv370dwcDCEEPUuu3fvhkqlwqZNmzRjT548iaSkpHr3d3Z2xu+//w4DAwMcPny4VTK21XaXLl0KmUyGTz/9FJs3b8bSpUtbZL0traCgQDP76u+keo7aC6VSiYqKig5dEhIRUdOxbCIiIqJOzcfHBzExMVCr1VJHaTIhBDZt2oQ5c+Y0WDZ16lRYWlpi69atKC0tBQB069YNS5cuRW1tbb2x1tbW6NmzJywsLO65nYfRWtute67qxjk6OiIwMBBnz55FTk4O3Nzcmryupo552HUIIbB69ep7nkdKqueovYiOjoaWlhZGjBghdRQiImoDLJuIiIioU5s+fToqKioQGhoqdZQmCwsLg4mJCXr06NFgmb6+PqZNm4bi4mJs3boVAODg4ICoqCi88MILKCsr04z97bffcP36daxevbrR7dSdmPpBT9rcWtu9c+cOANQ7j1HdCd4XLVrU6LqUSuU9cz7sfgJAZWUlgL++3bCxZWvWrEF1dTW0tLTqbbPuWqrnqL3Ytm0bnnzySVhZWUkdhYiI2oIgIiIi6uQ+/PBDYWdnJ/Ly8qSO8o8OHTokrK2thZ2dndi5c2eD5WFhYcLX11cAEHK5XHzxxRdCCCGsrKwEAGFqaioCAgLE2LFjxaBBg8SOHTuEWq1usJ5ff/1VzJ8/XwAQAMS6detEbGxss/O29HYPHz4sgoKCBADx9NNPixMnTgghhFCr1WLKlClCpVIJIYRISUkRb7/9tmY9ixYtajR/S+xnTEyMmDdvnmYdXl5eYuzYsWLs2LFi2LBhwtjYWAAQO3fuFKdPnxZr167VjJ07d64IDQ1tlceqo9i/f78wMDAQaWlpUkchIqI2IhOik8zNJSIiIroHpVIJPz8/qFQq/PLLLzAzM5M6ElGXcOrUKQQEBODtt9/GihUrpI5DRERthB+jIyIiok5PT08P+/fvR1FREcaOHYucnBypI7V7dd+Ad7/LpUuXpI750LrKfkohLCwMAQEBeO655xAcHCx1HCIiakMsm4iIiKhLsLW1RWRkJJRKJby8vPD7779LHaldE3/7FrzGLi4uLlLHfGhdZT/bkkqlwltvvYWnnnoKL774IrZv3w6ZTCZ1LCIiakMsm4iIiKjLsLW1RWxsLPz9/TFu3DgsXrxY841uRPTwLly4gOHDh+Ojjz7Ctm3bsGnTJhZNRERdEMsmIiIi6lLkcjn27t2L77//Hvv27YOzszO++eYbqNVqqaMRdViFhYVYvHgxPD09oa+vj4SEBMybN0/qWEREJBGWTURERNQlzZgxA6mpqZgyZQoWLFgAd3d3fPPNN1AqlVJHI+owbt68iZUrV6Jfv34ICQnB1q1bcerUKTg7O0sdjYiIJMRvoyMiIqIu7/Lly/joo4+we/duWFpaYtmyZViwYAG6desmdTSidunSpUtYv349du/eDQsLCyxfvhwLFy6EXC6XOhoREbUDLJuIiIiI/s/Nmzfx6aefYuvWrdDW1sbs2bMxd+5ceHl5SR2NSHLV1dUIDQ3Fjh07EBERAScnJ6xcuRKzZ8+Gnp6e1PGIiKgdYdlERERE9DcKhQLbt2/Ht99+iwsXLsDFxQVz587FnDlzYGNjI3U8ojYVGxuLnTt3Yt++fSgvL8fEiRPxwgsvYPLkydDS4lk5iIioIZZNRERERPcRHx+P7777Dnv37sXt27fh5+eHoKAgTJo0Cb1795Y6HlGLU6vVOHPmDA4fPoyffvoJV65cgZeXF2bNmoVZs2ahR48eUkckIqJ2jmUTERERURPU1NTg6NGjOHDgAI4ePYrbt29j0KBBmDRpEiZPnoyhQ4dylgd1WGVlZYiIiEBYWBiOHDmCgoICuLu7IzAwELNmzcLAgQOljkhERB0IyyYiIiKiZqqtrUVsbCwOHz6MsLAwpKSkoEePHhg3bhxGjRqF0aNH89u4qF1TKpU4e/YsIiMjcfLkSURFRQEARo8ejcDAQAQGBqJfv34SpyQioo6KZRMRERHRQ0pPT8fRo0fx+++/49SpU7hz5w6sra0xatQo+Pn5YdSoUXBzc5M6JnVhVVVVOHv2LE6cOIGoqCjExsaisrISTk5O8PPzw7hx4zB+/HiYmJhIHZWIiDoBlk1ERERELUitVuPChQs4efIkIiMjcerUKRQWFsLc3Bze3t7w9vaGl5cXhgwZgl69ekkdlzohlUqFixcvIj4+HnFxcYiLi8Off/4JpVIJFxcXTQHq5+cHa2trqeMSEVEnxLKJiIiIqBUJIZCcnIzTp09rXvxfvHgRKpUKPXr00JRPHh4eGDBgAPr16wdtbW2pY1MHUV5ejtTUVFy4cAHnz59HXFwcEhMTUVVVBVNTU3h6esLb2xtDhw6Fr68vevbsKXVkIiLqAlg2EREREbWxqqoqJCYmIi4uDvHx8Th37hwuXbqE2tpa6Ovrw83NDa6urhgwYADc3Nzg7u6Ofv368QTkXVhlZSVSUlKQkpKC5ORkJCcnIyUlBZmZmRBCQC6Xw9PTE15eXpoZdI6OjpDJZFJHJyKiLohlExEREVE7UFVVhdTUVKSmpuLixYuaUiEjIwNqtRqGhoZwcHBA//79NZd+/fqhf//+6N27N3R1daXeBXpIJSUlyMjIQHp6OtLT0+v9fP36dc3vgZubm6aEdHd3h5ubG/r27ctiiYiI2g2WTURERETtWGVlJVJTU5GSkoLLly8jIyMDV69eRUZGBgoLCwEAOjo66NWrF/r374++ffvC1tYWvXr1gq2tLezs7GBnZwdTU1OJ96RrU6vVyM/PR3Z2Nm7evImsrCzk5OTgxo0bmlKpoKAAAKCtra15PusKRVdXV7i7u6Nv376c4UZERO0eyyYiIiKiDqq4uLjBDJhr164hOzsbN27cQFlZmWassbEx7O3tYWtrC1tbW9jY2MDS0hKWlpawsLBAjx49ND8bGhpKuFcdi0KhwK1bt1BYWIj09HTU1NQgPz8fBQUFyMnJ0RRKubm5qKmp0dzPysoKNjY2DUqluplqenp6Eu4VERHRw2HZRERERNRJlZSU4MaNG5rZNHf/nJ2djby8PBQUFECtVte7n7GxMXr06IEePXrAwsICpqamMDExgampKbp37675+e/XpqamMDQ0hIGBgUR73HylpaWoqqpCcXExiouLoVAoUFxcjJKSkgbXCoUCd+7cQUFBAQoLC1FYWAilUllvfTo6OrC2toadnR1sbGw0M8vunm1mY2MDfX19ifaYiIio9bFsIiIiIupiFAoF3n77bXz++ecYOHAgNmzYgF69etUrUQoKCjQzduqKmJKSEhQVFWl+vnumzt8ZGRlBX18fxsbG0NPT01zL5XLo6uqiW7du0NHRqXef7t27N1hP3X3rFBUVNRijVCpRXl5e77aKigpUV1ejvLxcs1ypVKKsrAw1NTUoLS2FSqW6b/66Aq2uTDMzM0P37t01JVzdpWfPnrCwsEBqaipWrVqFCxcuYNGiRXj77bdhZmZ2z20QERF1ViybiIiIiLoItVqN7du349///jcA4H//93/x4osvPvA5gCoqKjQzf+oKqH8qd+quS0pKUFtbq1lX3bLGtlFdXa35d2MllZaWVoNzUtXNsKq7vl/5ZWBgoCmT6gqmv2+jqdRqNXbu3IlVq1YBAN5++23Mnz//gddHRETUEbFsIiIiIuoCTp8+jaVLl+LChQtYsmQJ3nzzTc66aUUKhQLvvfceNm3aBBcXF3z22Wfw8/OTOhYREVGb4FdZEBEREXViWVlZmDlzJkaNGoUePXogKSkJn3zyCYumVmZmZoaPP/4YycnJsLGxgb+/P4KCgpCRkSF1NCIiolbHsomIiIioE6qsrMT7778Pd3d3nDt3DgcOHEB4eDjc3NykjtalODg44NixYzh27BguX76MAQMGYO3atfW+KZCIiKiz4cfoiIiIiDqZkJAQBAcHo6CgAKtXr8aKFSv47WftQE1NDf773//ivffeg6GhIT766CPMmjULMplM6mhEREQtijObiIiIiDqJlJQUjB07Fs888wyGDx+OtLQ0rFmzhkVTO6Grq4vg4GBcuXIFTz31FJ5//nn4+Pjgjz/+kDoaERFRi2LZRERERNTBKRQKLFmyBIMGDYJCoUBMTAz27NkDa2trqaNRIywsLPDFF18gLi4OBgYG8PHxwQsvvIDc3FypoxEREbUIlk1EREREHZRarcYXX3wBR0dH7Nu3D1u3bsW5c+cwfPhwqaNRE3h4eODEiRPYt28fjh8/DicnJ7z//vuorq6WOhoREdFD4TmbiIiIiDqgyMhIvP7660hOTsaSJUuwdu1afsNcB1ZZWYlPPvkEH374IaysrPDRRx9hypQpUsciIiJ6IJzZRERERNSBZGVlYebMmRgzZgx69uyJhIQEfPzxxyyaOjhDQ0OsWbMGKSkpGDJkCJ555hn4+/sjOTlZ6mhERETNxrKJiIiIqAOorKzEe++9BxcXF5w7dw6HDh3CsWPH4ObmJnU0akG9evXCnj17EBMTg/LycgwePBiLFy9GYWGh1NGIiIiajB+jIyIiImrnDh48iOXLl+POnTtYs2YNXn/9dejp6Ukdi1qZWq3Gzp07sXbtWlRWVuL999/H/PnzoaOjI3U0IiKi++LMJiIiIqJ26uLFi/D398fUqVPh5+eHtLQ0rF69mkVTF6GlpYUXX3wRaWlpmD9/PpYvX45BgwYhIiJC6mhERET3xbKJiIiIqJ25c+cOFi9eDA8PD1RUVCAmJgbffvstrK2tpY5GEpDL5fjPf/6D5ORkODs7IyAgAEFBQbh69arU0YiIiBrFsomIiIionVCpVNiyZQucnZ0REhKCrVu3IjY2FsOHD5c6GrUDDg4OOHjwICIiInD58mW4u7vjjTfeQFlZmdTRiIiI6uE5m4iIiIjagcjISCxfvhwpKSlYsmQJ1q1bB1NTU6ljUTulUqmwbds2rF27FgYGBnjvvfcwd+5caGnxvWQiIpIe/29EREREJKGsrCxMmzYN/v7+sLKywoULF/Dxxx+zaKL70tHRwaJFi5CWloYpU6ZgwYIFGDp0KP744w+poxEREbFsIiIiIpJCZWUl3nrrLbi4uCAhIQFHjhzBsWPH4OTkJHU06kAsLCywefNmJCUlwcTEBD4+Ppg5cyaysrKkjkZERF0YyyYiIiKiNrZv3z64uLhgw4YNeOedd5CcnIyJEydKHYs6MDc3Nxw/fhwHDhzAuXPn4O7ujvfffx+VlZVSRyMioi6IZRMRERFRG0lMTIS/vz+mT5+Oxx9/HGlpaVixYgX09PSkjkadxJQpU5CcnIzVq1fjww8/hIuLC/bv3y91LCIi6mJYNhERERG1ssLCQixevBhDhgxBVVUVYmJisH37dlhbW0sdjTohPT09rFmzBmlpaRg7diyee+45+Pv7IyEhQepoRETURbBsIiIiImolKpUKW7ZsgbOzM0JCQrBt2zbExMRg+PDhUkejLsDa2hrffPMNYmJiUFVVBW9vbyxcuBCFhYVSRyMiok6OZRMRERFRK4iMjISHhweWL1+OF198EWlpaXjhhRcgk8mkjkZdzPDhwxETE4Ndu3YhNDQUjo6O2LBhA5RKpdTRiIiok2LZRERERNSCsrKyEBQUBH9/f9jb2yM5ORnr16+HXC6XOhp1YTKZDLNmzUJaWhoWL16MdevWwcPDA+Hh4VJHIyKiTohlExEREVELqKysxNq1a+Hi4oLk5GQcO3YMR44cgYODg9TRiDTkcjnee+89JCcnw9nZGRMmTMCECROQlpYmdTQiIupEWDYRERERPQQhBPbu3QsXFxds3rwZ7777Li5cuICAgACpoxHdU9++fXHw4EGcOHECeXl5GDhwIFasWAGFQiF1NCIi6gRYNhERERE9oISEBIwZMwazZ8/G448/jpSUFAQHB0NPT0/qaERN4ufnh3PnzuHTTz/Ft99+C0dHR2zfvh1qtVrqaERE1IGxbCIiIiJqpsLCQixatAje3t6oqqrCH3/8ge3bt8Pa2lrqaETNpqOjg0WLFuHKlSuYNWsWFi5cCG9vb0RGRkodjYiIOiiWTURERERNpFKp8Pnnn8PR0RGHDh3Czp07ERMTgyFDhkgdjeihmZmZYePGjUhKSkLPnj3h7++PmTNnIisrS+poRETUwbBsIiIiImqC48ePY9CgQQgODsbChQuRlpaGOXPmQCaTSR2NqEW5ubnh2LFjCA0Nxblz5+Di4oJ169ahsrJS6mhERNRBsGwiIiIiuo+MjAwEBQVh7NixcHBwQHJyMv73f/8Xcrlc6mhErWry5MlITk7Gu+++i02bNsHFxQV79+6FEELqaERE1M6xbCIiIiJqRFlZGdauXYsBAwbg8uXLOHbsGH7++Wc4ODhIHY2ozejp6SE4OBipqal4/PHHMXv2bIwcORIJCQlSRyMionaMZRMRERHRXYQQ2Lt3L9zc3LB582a8++67SEhIQEBAgNTRiCRjbW2N7du3Iy4uDlpaWvD29sa8efOQm5srdTQiImqHWDYRERER/Z+EhASMGjUKs2fPxrhx45CWlobg4GDo6elJHY2oXfDw8MCpU6ewe/du/Pbbb3BxccGGDRugVCqljkZERO0IyyYiIiLq8goLCzF//nx4e3tDpVIhLi4O27dvh6WlpdTRiNodmUyGGTNm4NKlS3jttdewbt06uLu7IzQ0VOpoRETUTrBsIt9Ni0MAACAASURBVCIioi5LpVJh48aNcHR0RFhYGHbv3o2YmBh4eHhIHY2o3TM0NMQ777yDS5cuYciQIXj66acxYcIEpKSkSB2NiIgkxrKJiIiIuqSIiAgMGjQIq1evxuLFi5GWloYZM2ZAJpNJHY2oQ7G3t8eePXtw/Phx5OfnY9CgQXjttdegUCikjkZERBJh2URERESdxunTp/9xzNWrVxEUFISAgAA4Ozvj4sWLeO+99yCXy9sgIVHn5efnh7i4OGzduhV79uyBo6MjtmzZApVKJXU0IiJqYyybiIiIqFNYv349fH19kZmZ2ejysrIyrF27FgMGDMDly5cRHh6OgwcPwsHBoY2TEnVeWlpaePHFF3HlyhU8//zzWL58Oby8vBAZGSl1NCIiakMsm4iIiKjDCw0NxRtvvAEAeP311+stE0Jg7969cHJywubNm/Hhhx8iKSkJTzzxhBRRiboEMzMzfPzxx7h48SJsbGzg7++PoKAgZGRk3Pd+33//PU80TkTUCciEEELqEEREREQP6s8//8TQoUOhVCpR92fN8ePH4e/vj4SEBCxatAhnz57FvHnz8MEHH8DCwkLixERdT3h4OIKDg5GZmYnXX38dq1evbvDR1bKyMnTr1g3AX/9dDxw4UIqoRETUAjiziYiIiDqs7OxsjB8/HrW1tZqiSVtbG/Pnz8cLL7wAb29v6OjoIC4uDtu2bWPRRCSRgIAAJCYm4t1338XmzZvh5OSE3bt34+73vT/88ENoa2tDW1sb48aNQ3Z2toSJiYjoYXBmExEREXVIFRUVGD58OC5duoSampp6y7S0tGBiYoItW7Zg+vTp/IY5onaksLAQ69atw7Zt2zB06FB8+umn6NmzJ5ydnTX/Levq6qJ///44e/asZrYTERF1HJzZRERERB1ObW0tpk2b1mjRBABqtRq1tbUYP348iyaidsbCwgJffPEF4uLiYGBgAB8fH4wbN67emJqaGly9ehUzZsxAbW2tREmJiOhBsWwiIiKiDmflypU4duxYo0VTnaqqKqxdu7YNUxFRc3h4eODEiRN48803kZ6e3uC/Z5VKhfDwcLz66qsSJSQiogfFj9ERERFRh/LFF19g0aJFTRqrpaWF+Ph4DB48uJVTEdGDqK2txaOPPoq0tDSoVKpGx8hkMnzyySdYtmxZG6cjIqIHxZlNRERE1GFEREQ0eZaDjo4O1Go1Fi9e3MqpiOhBbdu2DZcuXbpn0QQAQggEBwcjNDS0DZMREdHD4MwmIiKidqaiogIlJSUoLS1FSUkJFAoFqqqqUFFRAaVSifLyctTU1KCsrAwqlQqlpaWora1FSUkJhBBQKBT11ldVVYXKysoG21Gr1SguLq53m6mpKbS0Gr4XZWhoCAMDg3q3mZmZQSaTae7TrVs36OjoQC6XQ1dXF8bGxtDT04ORkREMDAxgZmYGExMTmJiYoFu3bjAyMmrW43LhwgWMGDEClZWVUKvV9Zbp6upqztOkra0NBwcHDB8+HIMHD4aXlxd8fHygra3drO0RUetSKBTo3r17k8bKZDLo6enh5MmTGDZsWItnKS0tRX5+PgoKClBUVITy8nLNdXl5OcrKyqBQKFBeXo7q6moAQGVlJaqqqjTrqK6uRkVFBQDAyMgI+vr6mmUGBgYwNDQEAOjr68PY2BhmZmaQy+UwNjaGsbExunfvrrm2tLREz549eXJ0IuqwdKQOQERE1BlVVlaisLAQt2/fxq1btzQ/331dXFyM0tJSzUWhUKCkpOS+J8PV1dWFXC6Hjo4OunXrBi0tLZiamkImk8HMzAwAGrx4k8vlsLa2bnR9d5dLjZVPdUpLSxvMPMjMzATw1wtGIQSKi4uhVqs1+1BWVnbfcyppa2vDxMQEZmZm6Natm6aEMjU1xSOPPAILCwvNta6uLp599lnNY1CXV09PD66urhg+fDg8PDzg6emJgQMHNijGiKj92b17t+ZnLS0t6OjoQKlUNjpWCAGVSoUnn3wS8fHxsLOza9I2Kisrce3aNWRlZWku169fR0FBAfLy8lBYWIiCggJNgXQ3MzMzTRFUd2wyNjbWHF/MzMzqleZ1x2Wg4TGzvLxcs2/FxcW4efOm5v8BdYXW398oAP4qpiwtLTXlk6WlJXr37g17e3vNpU+fPpoii4ioveDMJiIioiYSQiA/Px+5ubnIyclBbm4ubt68qbnk5uaioKAAhYWFmne36+jo6NQrTx555BGYmpqiW7dumkv37t3rlS51L25MTU1hYGAAY2Njifb84ZSXl6OqqgrFxcWaF1d1M7dKS0tRVFSk+bmkpAQlJSUNyrm/F136+vowNzeHjY0NrK2tYWNjAxsbG9ja2mr+bW1tjZ49e/Lb6IjaMZVKheTkZCQmJiIxMRHnzp1DUlISysrKNLOZlEol6l6yaGlpwcnJCX/88QdMTU0B/FUopaWl4fLly7h8+TJSU1ORlpaGrKwsFBQUaLZlamoKe3t79O7dGz169NCUNxYWFrC0tESPHj3Qo0cPzYwjKZSVlaGoqAgFBQXIz89HYWEhCgsLcevWLc3l+vXryMrKqvfmQF0J5ejoCFdXV7i4uMDJyQnOzs4s34lIEiybiIiI/k91dTUyMzNx7do1ZGRkaK6zs7ORk5OD/Pz8ejN1TE1NYWtrqyk6evbsiZ49ezaYlWNpaamZdUTNl5WVhVu3bqFbt264c+dOvSLq1q1byMvL05R9OTk59V6A6erqomfPnujVqxdsbW3Rt2/fepc+ffrU+6gLEbUPmZmZmgLq/PnziIuLQ15enma5vr4+/P39cenSJWRlZUGtVkNXVxf9+vWDm5sbHB0dNTOA+vTpA3t7e5iYmEi4Ry2vuLhYM1Or7nLlyhWkpqYiIyMDNTU10NLSQu/eveHq6goPDw94eXnBy8sL9vb2Uscnok6OZRMREXUppaWlSEtL07zzfe3aNWRmZiIjIwO5ubmad88tLCw0hYStrS169eoFKysr2NnZwcrKCra2ts0+5xC1jYqKCmRnZyMvLw/Z2dnIz8/HjRs3kJ2djczMTGRmZuL27dsA/joPjI2NTb0C6u6ZAR11NhlRZ3Dnzh2cPn0asbGxiI+PR3x8PO7cuaP5+LCTkxOCgoLg7OwMV1dX9O3bV/Mx266upqYGmZmZSElJ0cz2SkhIQEpKClQqFSwsLODp6QkvLy+MGDECI0eOhLm5udSxiagTYdlERESdUn5+PlJTU3Hp0iXNdd074MBfJ7zu168f+vXr12C2S9++fXlS1k6utLS03uy1uuvMzExcvXpVc/4We3t7uLi4wM3NDc7OznBxcYG7uzssLS0l3gOizic3NxdRUVE4ffo0Tp48ieTkZGhpaWHgwIHw8vLSlCOPPvooPxr2gKqqqpCUlITz588jPj4e58+fx4ULF6BWq+Hu7o7Ro0fD19cXo0aNgpWVldRxiagDY9lEREQdmhACV69eRUJCAs6fP4/z588jMTFRc56ORx55BM7OznBzc4OLi4tmxkqfPn0a/dY1IrVajWvXriE1NRWpqam4fPkyUlJSkJqaiqKiIgB/nR+l7oTkddf9+/fn+aGImqG2thbR0dE4cuQIjh49iosXL8LAwABDhw7VlB4+Pj6cYdjKysrKEBMTg1OnTuHkyZM4e/YsqqurMXDgQEycOBGTJk3iN3oSUbOxbCIiog7lypUriI2N1ZRLiYmJKCkpgZ6eHgYMGKB58e/m5sYZKNTiCgoKkJycjJSUFJw/fx4JCQm4ePEilEolTExM4OHhobn4+PjAwcFB6shE7UpJSQnCwsIQFhaGiIgI3LlzB4MHD8bEiRMREBCAoUOH8jxqEquqqsKZM2cQERGBI0eO4M8//4S5uTkCAgIwadIkBAYGdrrzXxFRy2PZRERE7ZZKpUJ8fDxiY2MRFRWF2NhY5OXlwdjYGIMGDdLMKBk8eDAGDhzIc3WQJJRKJS5evIjExETEx8cjMTERSUlJKC8vh5WVFXx8fDQzNDw9PaGjoyN1ZKI2VV1djfDwcOzZsweHDx8GAIwZMwaBgYEIDAyEnZ2dxAnpfm7cuIEjR44gLCwMx48fBwBMnjwZs2bNQkBAAPT09CROSETtEcsmIiJqN2pra3H27FmEh4cjKioK586dQ3l5OWxtbfHYY49h5MiReOyxx/Doo49yOj+1a7W1tUhKSkJ0dDROnz6N6Oho5OTkwNjYGEOHDsWoUaPwxBNPYOjQofxdpk4rPj4e27Ztw08//YTi4mKMHTsWM2fOxJQpUzgzpoMqKSlBSEgIvv/+exw/fhympqZ49tlnMX/+fHh6ekodj4jaEZZNREQkqby8PISHhyM8PBy//vor7ty5A1dXV/j5+WlmhPTu3VvqmEQPLTMzE9HR0YiOjkZkZCQuXboEc3NzjBs3DgEBAQgICOAJeanDU6lUCAkJwWeffYbo6GgMHjwYc+fOxXPPPcff704mNzcXP/zwA7799lskJSXB19cXS5cuxZQpU1iiExHLJiIiant//vkn9u3bh6NHjyIxMRHGxsYYO3as5gV3nz59pI5I1OquXbumKVp///13lJeXY/DgwZg0aRKee+45DBgwQOqIRE1WWVmJzZs3Y9OmTcjJycHTTz+NpUuXYtSoUVJHozYQGRmJ//73vwgNDYWtrS2WLVuGhQsXwtDQUOpoRCQRlk1ERNQmMjMzsXfvXuzZswfJyclwcHDAlClTEBAQgMcee4znfKAuTalU4vTp0wgPD8fBgweRnp6OAQMGYMaMGZg5cyYLWGq3VCoVduzYgbfffhvFxcVYuHAhFi9ezN/ZLiozMxOff/45tm7dCnNzc/zP//wPnn/+eZ6rjqgLYtlEREStpqSkBLt27cL333+PM2fOwNraGtOmTcOMGTMwdOhQqeMRtVtnzpzB3r17sW/fPuTl5WHEiBGYOXMm/vWvf6Fbt25SxyMCAISGhuKNN95AZmYmXn75Zaxdu5YflSMAf33E7t1338XXX38NBwcHfPTRRwgMDJQ6FhG1IZZNRETU4jIzM7Fp0yZs374dQghMmzYNs2bNwujRo6GlpSV1PKIOo7a2FpGRkdizZw/2798PmUyGl156CUuWLOHMEZJMUVERli5dit27d2PGjBl499130b9/f6ljUTt09epVrF27Fj/++COef/55fPrpp+jevbvUsYioDbBsIiKiFhMbG4sNGzbg0KFDsLOzw5IlS/DSSy/B1NRU6mhEHZ5CocDXX3+tOSdOUFAQli9fjhEjRkgdjbqQo0eP4uWXX4ZMJsPWrVsxadIkqSNRBxAWFob58+dDS0sLX3/9NQICAqSOREStjG8vExHRQ0tKSsLEiRPh4+ODmzdvYu/evUhPT0dwcDCLJqIWYmZmhhUrViA9PR179uzBjRs34OPjg8DAQFy4cEHqeNQFbNiwAYGBgRgzZgwuXLjAoomaLDAwEBcvXoSfnx8mTZqEjRs3Sh2JiFoZyyYiInpgJSUlWLJkCTw9PVFQUIDffvsNMTExePbZZ/m1x0StREdHB9OmTUNsbCx++eUX5ObmwsPDA8uWLUNZWZnU8agTUqvVWLZsGVatWoUtW7bgu+++40ehqNnMzc2xe/du/Pe//8WKFSvw+uuvQ61WSx2LiFoJyyYiInogp06dgru7O3744Qfs2LEDZ8+exdixY6WO1SS1tbUYMWIEqqqq7jlGCIEvv/wS7u7u8PT0hKOjI2QyGWQyGY4fPw4AOHHiBGQyGczMzODp6Ylhw4ZBJpPBwMAAw4YNw+DBg2FsbAyZTIbc3Nx/zLVp0yb0798fMpkMurq6mDBhAgIDAzFp0iSMHz9es+z777/Hq6++qsmzatUqXL58WbOe6OhoPPvss5DJZHj88cdx+PBh/PzzzxgyZAhkMhnc3d1RUVFRb9unTp3C1KlTIZPJ4Ofnh59//lmzrLy8HOvXr4e3tzc8PT0xZswY+Pv7Y+HChdi4cSNWrlzZ5Mc+KioKc+bMgUwmg5aWFp544gkEBATAy8sLY8aMwWeffdagMLn7cdHR0bnn45KVldXszLGxsVi4cKHmsVy3bh3i4uKavD9SGzduHOLi4vD1119j9+7dcHd3R2xsrNSxqBMRQmDu3Ln46quvcODAASxcuFDqSO32GF7nYY6Z/7RvzTlmtdfj2+LFi/HTTz/hyy+/xKuvvip1HCJqLYKIiKiZPvvsM6GjoyOefvppUVBQIHWcZgsJCREAxFdffXXPMRs3bhQARGhoqOa2iIgIYWZmJnbt2iWEECIsLEyMHz9eVFVVacYAEM7Ozpp/KxQK4e7uLtLT05uUraioSAAQTk5ODZap1WoRFBQkrl69KqqrqwUA0a9fv0bXU1BQIADUe35KS0sFAAFAvPzyyw3uc/PmTQFAZGVlaW67cuWKcHBwEL6+vuLy5cv1shw6dEhYWFiIF198sUn7VqeyslIAEI6OjvXWFxUVJZycnISdnZ2Ii4urd5+mPi4PkrmqqkoAEH369GnWfrQ3t27dEk8//bTQ0dERmzZtkjoOdRLvv/++MDIyEtHR0VJH0WjPx/CHPWY2Zd+ac8xqz8e306dPCyMjI/Hxxx9LHYWIWgHLJiIiapa33npLaGtri08++USo1Wqp4zyQyZMni169eglXV1dRW1vb6BhPT08BQJSWlta7/eDBg+KDDz4QQgixf/9+8csvv9Rb/vcXKkIIsWnTJnHx4sUm52tsHXViY2NFXl7eP46rra0VABo8RwCEr6+vACB++OGHRu9T95iUl5cLR0dH4erqKsrLyxvdTkxMjJg+fXqT9+3uHI1lz8/PF3Z2dsLS0lKzn/90HyH+/+PyoJnvt+6ORK1Wi/Xr1wstLS3xzjvvSB2HOrj4+Hihp6cnDh48KHWUetrrMbwljplN2bd75WyJsW3twIEDQk9PT5w/f17qKETUwlg2ERFRk3399ddCW1tb7N27V+ooDywxMVEsX75c8673kSNHGh3n4+MjAIiVK1fWK2xqa2tFSEiIEOKvFxY1NTX17tfYH/WVlZWiurq6yRnv9cIgMTGxSePuXt7YbTdv3hRWVlbCxMSkwbv1d99n8+bNAoD47rvv7pu37vFojvtl//bbbzWPfVPuc/nyZc0LuwfN3J5fjD2IPXv2CG1tbbFz506po1AHpVarhY+Pj1iwYIHUUeppz8fwhz1mNnXf7pWzJcZK4eWXXxYjR46UOgYRtTCWTURE1CTXr18XRkZGYsuWLVJHeSjz588X169fF6WlpaJ79+5izJgxjY778ccfNR85mzJlirh+/XqT1t8Sf9T/fR1qtVrk5uYKPz+/Zm3rXmWTEEJERUUJbW1tMWTIkHovou6+z8SJEzXlVEu7X/bS0lKhpaXVYHlj9ykqKhJPP/20yM3NfajM7f3F2IPYsmWLkMvlIjs7W+oo1AGFhoYKY2Njcfv2bamj1NOej+EPe8xs6r41N2d7P74VFBQIQ0NDERYWJnUUImpBPEE4ERE1yRtvvIHHH38cr7zyitRRHlhBQQFqa2thb28PuVyOV155BcePH0diYmKDsdOmTcPu3bthZmaGkJAQODk5Ye3atfc9IW1Lunz5suakrlpaWrC2tkZCQkKLrd/X1xfr16/HuXPn8O9//7vRMdevXwcA9OjRo8W22xRyuRx2dnZIT09vsOzux0Umk6F79+44dOiQZrlUmdujV155BX5+fnjjjTekjkId0NatW/HMM8/A3Nxc6iga7f0Y/jDHn+bsW2djYWGBZ555Btu2bZM6ChG1IJZNRET0j27duoUDBw5gyZIlUkd5KNu2bav3zTdLliyBvr4+NmzY0Oj4WbNmIT09HatWrQIAvP/++3jsscdQWFjY6lmdnZ0h/pqBjNraWmRmZqJfv34tuo1ly5Zh6tSp2LBhA44ePdpguY6ODgCgsrKyRbfbFDo6OtDW1m5w+92Pi1qtRmFhIfz8/OrdD5Amc3u0dOlS7N+/v01+Z6nzqKmpwYkTJzB+/Hipo9TT3o/hD3P8ae6+dTbjx4/H77//DpVKJXUUImohLJuIiOgfxcbGQqVSwdfXV+ooD0ypVGLz5s3w8PDQzIqxtrZGdXU1fvjhB2RnZzd6P3Nzc3z44YdISkqCq6sr4uPj23x2l5aWFvr06YNFixY1WCaEaPQ+arX6H9crk8nwzTffwMXFBc8//zxu3rxZb7mjoyMAIC0t7QFSPziVSoWbN2/C2dn5vuNkMhkeeeQRLFu2DLq6ugCky9xe+fr6oqamBrGxsVJHoQ7k+vXrqKiogIuLi9RRNDrCMfxBjz8Pum+diaurK8rLyzWzw4io42PZRERE/6ioqAhGRkbQ19eXOsoD279/P4KDgzWzYuouu3fvhkqlwqZNmzRjT548iaSkpHr3d3Z2xu+//w4DAwMcPny4reMDAF566aV6/zYzM0N5eXmjY4uLi9G9e/d/XGe3bt1w4MABVFZWYtasWfWWBQYGAkCb729UVBSqqqowZcqUJo1/6qmn8Mgjj6C0tBQTJkwA0PKZCwoKUFNT06LrbAsGBgYwMjLC7du3pY5CHUjdzBwjIyOJk/x/HeEY/qDHzObsW1M155jVHo5vxsbGAICKigpJcxBRy2HZRERE/6h3796oqKjosB/FEUJg06ZNmDNnToNlU6dOhaWlJbZu3YrS0lIAfxUwS5cuRW1tbb2x1tbW6NmzJywsLO65nZbI2lQjRoxATk5Oo+96nz59Gj4+PvVuq5vt9PdtuLm54ZtvvkFkZGS926dPnw5HR0d89tln93xnXa1W44cffmhy5n+iVCqxZs0aWFtb47XXXmvy/YQQeOmllzBjxoxmZ/6nx1wIgdWrVzf6sb72Lj8/HxUVFS3+EUzq3CwtLQGg3ZSUHeUY/iDHzObuW1Ny3n3M6ijHt7q/L+p+94io42PZRERE/2jkyJGwsLCodyLmjiQsLAwmJiaNnrRVX18f06ZNQ3FxMbZu3QoAcHBwQFRUFF544QWUlZVpxv7222+4fv06Vq9e3eh26k48W11d/cBZ62YUNGUda9asgY6ODubNm1evCIyJicHKlSvx9ttv1xtf98KxsdJw2rRpWLZsWb3b9PX18fPPP0Mul8PX1xfh4eH1Cqtz585h1qxZsLOza9Y+1j1Of/+oX1paGgIDA3Hjxg0cOXKk3sysuselsY8HqlQqvPnmmxBCwNDQsNmZ69bd2LlCKisrsWbNGlRXV0NLq+P92fTzzz/DwsICI0aMkDoKdSBWVlawsbFBXFyc1FEAdJxj+IMcM5u7b0Dzjlkd5fh29uxZ2NnZwcrKStIcRNSCWvnb7oiIqJNYv3696N+/vygrK5M6SrMcOnRIWFtbCzs7O7Fz584Gy8PCwoSvr68AIORyufjiiy+EEEJYWVkJAMLU1FQEBASIsWPHikGDBokdO3YItVrdYD2//vqrmD9/vuarttetWydiY2OblTU2NlYsWLBAs44333xTnD9//r73OXnypHj88ceFubm5cHFxEY8++qiYMmWKSEhIaPA4PPXUU5qvAY+Ojm6wLqVSKUaOHNngdoVCId566y0xYMAA0bNnTzFo0CDh5+cn/v3vf4tbt241ax+jo6Pr7eMTTzwhJkyYIHx8fMTo0aPFJ598IkpKSurdJyYmRsybN08AEDKZTIwYMUJMnjxZPPnkk8Lf319YWFgIAGLr1q3Nznz3ugEILy8vMXbsWDF27FgxbNgwYWxsLAA0+rvT3ikUCtG3b1/x8ccfSx2FOqBXX31V+Pr6Sh2jQx3D6zT1+PMg+9acY1ZHOr6NHDlSLFu2TOoYRNSCZEK0wJx/IiLq9GpqajB48GA4ODjg4MGDkk+5J6J7q62tRVBQEDIyMnD+/HnNCdSJmiotLQ0DBgxAdHQ0hgwZInUc6sTOnDkDX19fJCcna06yTkQdX8ebD05ERJLQ1dVFSEgITp48ienTp0OpVEodqUOp+4ah+10uXbokdcyH0hX2sSOorq7GtGnTEBUVhZCQEBZN9ECcnJwwf/58LFiwgMd78PjWWqqrq7FgwQIsXLiQRRNRJ8OZTURE1Cxnz57FxIkT4erqir179zb7fD1E1HqysrLw3HPP4erVqzh69ChnpNBDUSgUGDx4MCZMmIAvvvhC6jjUCc2ePRvR0dFITEyEqamp1HGIqAVxZhMRETXL0KFDER0drXkRsnfvXqkjERGA7777Dp6enigrK+NHn6hFmJmZ4ccff8SuXbuwevXqFvnGTSLgrxOmr1y5EiEhIfjxxx9ZNBF1QiybiIio2ZydnXHmzBlMmzYNs2fPxvjx45GSkiJ1LKIuKTk5GePGjcPcuXMxY8YMnDlzBk5OTlLHok5i2LBh+PHHH7Fx40b861//4kfq6KEplUrMnj0bn3/+Ofbt24ehQ4dKHYmIWgHLJiIieiBGRkbYsmULoqKiUFhYiEGDBmHevHnIyMiQOhpRl5Ceno558+bh0Ucfxe3btxEdHY1NmzbByMhI6mjUyQQGBuKXX37BkSNHMHHiRBQWFkodiTqowsJCTJgwAeHh4fjll18wadIkqSMRUSth2URERA9l5MiRiIuLw44dOxAZGQlHR0cEBQUhKipK6mhEndLJkycxZcoUODk5ITIyEt999x3i4uIwfPhwqaNRJzZq1CicOnUKV69exYABA3Do0CGpI1EHc/DgQbi7uyMzMxOnTp2Cr6+v1JGIqBWxbCIiooempaWF2bNnIy0tDfv27cOtW7cwevRoeHt74/vvv0d1dbXUEYk6tOrqanz33Xfw8vKCn58fbt++jf379yMtLQ0zZ86Elhb/pKPW5+7ujqSkJAQGBmLKlCmYM2cOioqKpI5F7VxhYSFmzpyJqVOnYvLkyUhMTISbm5vUsYiolfHb6IiIqFWcO3cOn376KX766SfI5XIEBQVh5syZ8PPz4wtjoiaora1FZGQk9uzZg4MHD6K8vBzTpk3D8uXL4eXlJXU86l2hlwAAIABJREFU6uKOHj2K+fPno7y8HKtXr8bSpUthaGgodSxqRyorK7Fx40Z89NFHkMvl+OqrrxAQECB1LCJqIyybiIioVeXn5+PHH3/E3r17cebMmf/H3p2HRVW3/wN/AwMIAqIMOyIi+yIgYO6CioqKgEuaa5ppuWYu8ZSPZmFqalQuhaZlpemTiIILIqaooCmCI9uwyL4MWw4wrA5zfn/0nfOD0lwSDgP367rmGgYGeKNw5pz73J/7wNjYGK+//jreeOMNGgpKyBPcuXMHx48fx//+9z+IRCIMHToUs2fPxqxZs2BgYMB1PEJYNTU12L17N0JCQqCjo4OPP/4YixYtAo/H4zoa4ZBUKsXhw4exdetW1NbWYt26dVi/fj20tLS4jkYI6UBUbCKEENJhcnNzcfz4cfzyyy9ITU2FmZkZJk6ciIkTJ2LcuHF06WPSLVVXVyMmJgZRUVGIiopCUVERnJyc8MYbb2DOnDmwsLDgOiIh/0gkEiE4OBiHDh2CsbExli9fjrfffhu9e/fmOhrpQH/88QcOHTqEAwcOQCQSYdmyZdi0aRMVyQnppqjYRAghhBOpqam4cOECoqKicPPmTchkMgwbNowtPrm4uNByO9IlyWQyCAQCtrgUHx8PZWVljBgxAhMnTsTkyZNpnglRSHl5edi7dy+OHDmCx48fY968eVi9ejX9PndxKSkp2Lt3L37++WeoqalhyZIlWLlyJfr168d1NEIIh6jYRAghhHMSiQRXrlxhD77z8vLQu3dvDBs2DCNGjMDw4cPh6emJHj16cB2VkBfW2NiIu3fv4saNG4iPj8fNmzdRXV0NCwsLtrg6duxYWmJCugyJRIIff/wRX3/9NTIyMvDaa69h7ty5tBS0CykvL8eJEydw7Ngx3LlzB3Z2dlizZg3mz5+Pnj17ch2PENIJULGJEEJIp5ORkYHr168jLi4ON27cQE5ODtTV1eHu7o6RI0di6NChcHNzg7m5OddRCfmbgoICJCUl4datW7hx4wbu3buHpqYmDBgwACNGjMDIkSMxYsQI2Nrach2VkHbFMAyuX7+On3/+GadOnUJtbS3Gjx+POXPmwM/Pj5ZOK5jq6mpERkbi+PHjiI6Oho6ODmbMmIF58+Zh5MiRUFJS4joiIaQToWITIYSQTq+0tBQ3b97EzZs3ERcXB4FAAKlUCn19fbi6usLNzQ3u7u5wdXWFlZUVLb8jHUImkyE7OxuJiYlISkpib5WVleDxeHBxcWE780aOHAkjIyOuIxPCmaamJpw/fx7Hjh3DhQsXIJVKMWLECEyaNAl+fn6ws7PjOiJ5gvT0dJw7dw4XLlzAzZs3wePxMGnSJMybNw+TJk2Curo61xEJIZ0UFZsIIYQonPr6ejx48ACJiYm4f/8+7t27h5SUFDQ3N0NbWxuurq5wdHSEnZ0d7O3tYWdnR11Q5KUxDIPCwkIIhUKkpaVBKBQiNTUV9+/fh0QigZqaGgYOHAg3Nze4urrC3d0dzs7O0NTU5Do6IZ1SfX09Ll++jPPnz+PixYsoKiqCpaUlJkyYgFGjRmHUqFEwMTHhOma3VFxcjNjYWNy4cQOXLl1Cbm4uzMzMMGnSJEyaNAk+Pj60bSOEPBcqNhFCCOkSHj9+jLS0NNy7dw/3799Hamoq0tLSIBKJAADq6upwcnKCvb097O3tYWtrCxsbG/Tv359m5RAAQG1tLfLy8pCZmQmhUIj09HQIhUIIhULU1dUBAExMTGBnZwdHR0cMGjQIbm5ucHBwgKqqKsfpCVFMDMPg/v37OH/+PGJiYnDnzh00NDTAysoKI0eOxOjRozFkyBBYW1tT1+orJpPJkJmZidu3b7MFpocPH0JDQwNDhgyBj48PJk6cCDc3N66jEkIUEBWbCCGEdCkymQz37t1DZGQkLly4gMTERKipqWHQoEEYOXIk252Sm5uLlpYWAIC+vj769++P/v37w8LCApaWluy9ubk51NTUOP6pyKvQ3NyMvLw85OXlITc3t80tLy8PFRUVAAAejwcLCws4ODiwhUkHBwfY2dnRjBlC2llTUxMSEhJw/fp13LhxAzdv3kRtbS3bteru7o5BgwZh0KBBsLOzg4qKCteRFYJUKoVQKMTdu3eRmJgIgUCApKQkSCQS6OjosMt9R40aBU9PT3rdI4T8a1RsIoQQovCqq6vZJRkXLlxAeXk5zM3NMWnSJEyZMgXe3t5/a/tvampCTk4OW2jIyclpc//o0SMAgLKyMgwNDWFiYgITExOYmprC2NgYZmZmMDIyQt++fWFkZAR9fX0ufnTyfyoqKiASiVBYWAiRSISioiKUlpaiuLgYJSUlKCkpQVlZGWQyGQCgd+/ebFHxr4VGS0tLOtAipJNoaWlBSkoKEhMT2dv9+/dRX18PDQ0N2NrawtbWll0yLX+soaHBdXRONDQ0QCgUIjMzs013ZmZmJhoaGqCmpgZlZWWMGTMGM2fOxKBBg+Do6EhFO0LIK0fFJkIIIQopIyMD58+fx/nz53Hz5k20tLRgyJAhmDx5MiZPnoyBAwf+q68vFovZQlRBQQGKi4tRWlqKoqIitqghX1oF/LlMz9DQEIaGhtDT0wMA2NraQk9PD3w+H3w+H/r6+uxjPT09Kmg8RXNzMyorK1FVVYWqqipUVFSgoqKCfSwUCqGkpITKykqUl5ejrKwMTU1N7Odra2vDzMwMxsbGMDU1ZQuFffv2ZQtK1KFEiOJqaWmBUChkl0xnZGQgPT0dDx8+RHNzM5SVlWFubs7+zcvfNjc3R79+/WBubq6wy6clEgny8/NRUFDA3goLC5GXl4f8/HwUFRVBJpNBTU0NVlZWbbozBw0ahB49euCjjz7CiRMnMHr0aOzcuRODBw/m+scihHRBVGwihBCiEJqbmxEbG8sWmLKzs9GnTx9MmDABkydPhq+vL/r06dOhmWpra9t00JSVlSE9PR2XLl1CcXExXF1d0dDQgKqqKlRWVv7t83v06AFtbW1oa2ujd+/e0NHRgba2dpv73r17Q1tbG+rq6tDR0YGSkhJ0dXUB/NmdAwC6urpQUlJCr169oKysDB0dnXY/Sy2VSlFbWwuZTIbq6mowDAOxWAwAbFeYWCwGwzCorq5Gc3MzampqIBaLUVNTg9ra2jb3jx49Yt9uXTgCACUlJejp6UFPTw+amppISkqCqakpJkyYAAcHBxgaGrbpNOvZs2e7/uyEkM5JKpUiJycH6enpyMzMREFBAfLz85Gfn4/CwkJ22wQAmpqa0NfXh5GREXsyQF9fH4aGhtDV1YWOjg50dHTQs2dP9OzZE7169YK2tjZ69uz5rwdk19fXo66uDrW1taiurkZdXR3q6upQU1PDbidFIhEqKipQWVnJdm5WVlaivr6e/Tq9e/eGubl5myKara0t7OzsYGlpCR6P99QMt2/fxvr16xEfH4/Zs2djx44ddCENQsgrRcUmQgghnZZIJMK5c+dw8eJFREdHQyKRwNnZmb0qzvDhwztN639lZSW2bNmCgwcPwtnZGSEhIRg9ejT7cZlMxhad5B068gOL2tpaiMViVFdXtynC1NbW4tGjR2wBpra29qXzyQtRT3q/fGmZsrIyqqur//YceUHpZbUulsmLZ60Lajo6OtDV1W3zuHUHmJ6eXpvssbGxWLt2LZKTk7F06VJs3boVfD7/pfMRQrqH2tpatgBVXl6OiooKlJWVsUUdeaekWCx+ru2tiooKdHR02Mc8Ho9dvtfQ0ACpVMp+rKamhp0T+E+0tbWhq6vLLs/W19cHn89v87hfv37o16/fK+nOCg8Px8aNG1FcXIz33nsPGzduZE9oEELIv0HFJkIIIZ2GfLj3uXPncP78eSQmJkJdXR1jxozBlClT4OvrCwsLC65jtiGVSrF//358/PHH0NDQQHBwMN588812u2pSS0sLampq2hSAntRJJC8gAU8vFsnff+LECQDA7Nmz/7Eo1fr9ysrK6NWr1z92WrVnh5VMJsMPP/yATZs2oaGhAVu3bsXy5cv/8Uw+IYS8iCd1HdXV1aGhoQHAn1dBlUgk7PObmppw5MgRAMDixYuhrq7OfkxLS4u9aqWmpiY0NTWf2D3FhebmZuzbtw/bt28HAGzduhVLly6l7Skh5F+hYhMhhBBOVVdXIyYmhu1gKisrQ9++fdnZS2PGjPnXSxbaS1RUFNatW4fs7Gxs2LABQUFBCjkHZO7cuQCAY8eOcZzkxUkkEmzfvh27d++GlZUV9uzZg4kTJ3IdixDSTSny9lQsFiM4OBh79+6FlZUVtm3bhoCAAK5jEUIUVPucdiWEEEL+QWZmJr744guMHTsWBgYGmDVrFrKysrBmzRoIBAIUFBTgm2++wZQpUzploSktLQ2+vr7w9fWFra0tUlNTERwcrJCFJkWnpaWFbdu2ITU1Fba2tuz/S1paGtfRCCFEoejq6mL37t1ITU2Fk5MTpk2bBm9vbyQlJXEdjRCigKjYRAghpN01Nzfj8uXLWLt2LaytrWFra4tt27bBwMAAR44cQVlZGW7evIn//Oc///oqcu1JLBbj/fffh4uLC8rKynD16lWcPn0aVlZWXEfr9qysrHD69GlcvXoVZWVlcHFxwbp169ih5YQQQp6PlZUVTp48ifj4eDQ2NsLDwwMLFy5EQUEB19EIIQqEik2EEELahUgkwuHDhzF9+nTo6elh/PjxiImJwfTp0xEbG4vy8nL88ssvmDt3LvT09LiO+4+kUikOHDgAa2tr/PTTT/jmm2+QkJAALy8vrqORv/Dy8kJCQgL279+PH3/8EdbW1jhw4ECbQb2EEEKebciQIYiPj8exY8cQHx8POzs7bNq0qc2cKkIIeRoqNhFCCHklZDIZ7t69iy1btsDT0xMmJiZYuXIlGhsbsXPnTuTm5iI5ORk7duzAqFGjOs1V5J4lKioKLi4uWLt2LRYuXIisrCwsWbKk3QaAk39PWVkZS5cuRVZWFhYuXIi1a9fCxcUF0dHRXEcjhBCFoqSkhNmzZyM1NRWffvop9u/fDxsbGyriE0KeifaUCSGEvLSamhqEhYVh8eLFMDExweDBg3HkyBF4eHggIiICVVVVOH/+PJYvX97priL3LNnZ2Zg2bVqbuUy7d++mS0IrkNbzR2xtbTFhwgRMmzYN2dnZXEcjhBCFoqamhnXr1iErKwuzZs1ii/hRUVFcRyOEdFJUbCKEEPJCMjMzERISgrFjx0JfXx+zZs1CRkYG1qxZg/v376OwsLBTD/d+FrFYjPXr18PR0REZGRm4fPkyzWVScPJ5TpcuXUJGRgYcHR2xfv16mudECCEviM/nIyQkpM1FGXx8fGiIOCHkb6jYRAgh5B81NzcjJiYG77//PjvcOzg4GPr6+uxw77i4OPznP/+Bi4sL13Ffmkwmw7fffgtra2scPXoUISEhEAgEGDduHNfRyCsyfvx4CAQChISE4OjRo7C2tsahQ4cgk8m4jkYIIQpFXsS/fv06JBIJPDw88NZbb6G0tJTraISQToKKTYQQQv5GPtx7xowZ0NPTg4+PDy5fvoxp06YhNjYWZWVlOHHihEIM934e8fHx8PDwwKpVq9i5TMuXLwePx+M6GnnFeDweli9fjqysLCxYsADLly+Hh4cHbt26xXU0QghROCNHjkR8fDx+/vlnxMTEwNramoaIE0IAULGJEEII/v9w748//rjNcO/6+vo2w7137tyJUaNGdZkiTGlpKebNm4cRI0aAz+dDIBDQXKZuQldXF3v27IFAIICenh6GDx+O+fPn01l5Qgh5QUpKSnjjjTcgFArx8ccfs0PEjxw5Qp2jhHRjVGwihJBuqvVwb1NTUwwePBiHDx+Gh4cHzp49i6qqKly4cEEhh3s/S3NzM3bt2gUbGxvExcUhLCwM0dHRcHBw4Doa6WAODg64fPkywsLCcOPGDdjY2GDXrl1obm7mOhohhCgUDQ0NrF+/HllZWQgMDMSyZcswcOBAGiJOSDdFxSZCCOlGsrKyEBISgnHjxrHDvYVCIVavXt1muLefn59CDvd+HlFRUXBycsKWLVuwYcMGpKWlITAwkOtYhGOBgYFIT0/H+vXrsWXLFjg7O9MBEiGEvAQ+n4/9+/cjJSUFNjY28PX1ha+vL9LS0riORgjpQFRsIoSQLuyvw71tbGwQHBwMPp+PI0eOQCQSIT4+XuGHez+P7OxsTJ06Fb6+vhg4cCCEQiE2b94MDQ0NrqORTkJDQwNbtmyBUCiEk5MTfH194e/vj+zsbK6jEUKIwrG1tcXp06dx9epVlJWVwdnZmYaIE9KNULGJEEK6GJFIhCNHjmDGjBng8/nw8fFBdHQ0AgMD/zbcm8/ncx233UkkEmzatAlOTk54+PAhrly5glOnTsHc3JzraKSTMjc3R1hYGGJiYpCdnQ1nZ2caeEsIIS/Jy8sLCQkJ7BBxGxsbbNu2DfX19VxHI4S0Iyo2EUKIgms93Hvw4MEwMTHBihUrUF9fj+3btyM3NxcpKSn4/PPPu9Rw7+fxyy+/wMHBAfv378eOHTsgEAgwZswYrmMRBTF27FgIBAJ89tln2L9/PxwdHXHixAmuYxFCiMJRVlZmh4gHBQVhx44dsLKyoiHihHRhVGwihBAFVFtbi7CwMLz11ltthnsPGjSozXDvFStWdLnh3s9DIBDA29sb8+bNg4+PDzIyMvDee+91q0IbeTV4PB7Wrl0LoVCIcePGYe7cufD29saDBw+4jkYIIQpHQ0MDH330EXJzc9kh4h4eHrhy5QrX0QghrxgVmwghREG0Hu7N5/Mxa9YspKenY/Xq1UhKSkJhYSG+/fbbLj3c+1nEYjFWrFgBDw8PNDY24tatWzh8+DAMDAy4jkYUnKGhIQ4fPoz4+Hg0NDTA3d0dK1euhFgs5joaIYQoHPkQcYFAACMjI4wbN46GiBPSxVCxiRBCOqnm5mZcuXIF77//PmxsbGBjY4NPP/0UfD4fhw8fbjPc29XVleu4nJLJZAgNDYW1tTVOnz6N0NBQxMXFYfDgwVxHI13Ma6+9hvj4eISGhuLUqVOwtrbGwYMHaRkIIYS8BAcHB1y4cIEdIu7i4oIVK1ZAJBJxHY0Q8i9RsYkQQjqRiooK/PDDD+xw73HjxiE6OhoBAQGIjY1FeXk5Tpw4gXnz5nWL4d7P49atW/Dw8MDKlSuxYMECpKenY/HixVBWppc40j6UlZWxePFiCIVCzJ8/n+2mu337NtfRCCFEIcmHiIeGhuLs2bOwtrbGtm3b0NDQwHU0QshLoj1xQgjh2IMHD7B9+3YMGzYMRkZGePfddyGRSPDZZ5916+Hez1JaWor58+dj+PDh0NPTg0AgwJ49e6Crq8t1NNJN6Orq4osvvoBAIECfPn0wbNgwLFiwgC7rTQghL0FeyM/KymKHiNvZ2eGnn36i7lFCFBAVmwghpIM1NTUhOjoaK1euRP/+/eHi4oKvvvoK9vb2+PXXX1FRUYGoqCisXLmyWw73fhapVIovv/wStra2uH79OsLCwnD58mU4ODhwHY10Uw4ODoiJiUFYWBhiY2NhZ2eHL7/8ElKplOtohBCicORDxDMzMzF+/HgsXrwYHh4euHbtGtfRCCEvgIpNhBDSAcrLy/H9999j+vTp4PP5mDBhAuLi4jB37lzcvn0bJSUlOHz4MKZNmwYtLS2u43ZacXFxcHd3R1BQEN577z0IhUIEBgZyHYsQAEBgYCCEQiHWrFmDDz74AB4eHoiLi+M6FiGEKCRjY2McOnQIAoEAhoaG8Pb2xrRp02iIOCEKgopNhBDSTgQCAT777DMMGTIExsbGWL58Oerr6/H5558jPz8fSUlJCA4OxmuvvUbzhZ6hsrISixYtwsiRI2FkZITk5GR88skn0NDQ4DoaIW1oaGjgk08+QUpKCgwMDDBy5EgsXrwYlZWVXEcjhBCF5ODggIsXL+LixYvIyclhh4jTdpWQzo2Obggh5BVpbGxEVFQUVqxYgX79+sHV1RV79+6Fk5MTwsLCUFlZiYsXL+Ldd9+Fubk513EVgvwqczY2NoiJicHJkydx6dIlWFtbcx2NkH9kbW2N6OhonDx5EtHR0bC1tUVoaCjNHSGEkJc0ceJEJCYmIjQ0FOHh4bC2tsaOHTtoiDghnRQVmwgh5F8oKytjl7/x+Xz4+vri1q1bWLBgAe7cuYPi4mJ89913CAgIQM+ePbmOq1Du3buHIUOGYOXKlXjrrbeQnp6OmTNnch2LkBcyc+ZMCIVCLFq0CCtXrsTQoUNx7949rmMRQohCkg8Rz8zMxOrVq7Ft2zbY2dnhl19+AcMwXMcjhLRCxSZCCHlB9+/fZ5e/mZiYYOXKlWhqasLu3btRWFiIxMREfPrpp/D09KTlcS9BLBZjxYoVGDx4MDQ0NJCUlIRdu3bRLCuisLS0tLB7924kJSVBXV0dgwcPxsqVKyEWi7mORgghCklLSwtbt25FZmYmxo0bh3nz5mHo0KE0RJyQToSOgggh5BkaGxvbLH9zc3PDgQMHMHDgQISHh6Oqqgrnz5/HO++8AzMzM67jKiyGYfDjjz/C1tYWYWFh+P7773Ht2jU4OTlxHY2QV8LJyQmxsbH4/vvv8euvv8LOzg4//vgjnY0nhJCXZGxsjMOHDyMhIQG6urrsEPHs7GyuoxHS7VGxiRBCnkAkErHL3/T09DB58mTcuXMHixYtYpfHHTp0CFOnToWmpibXcRVeSkoKRo8ejUWLFrHLjhYsWAAlJSWuoxHySikpKWHBggXIyMjA9OnTsWjRInh5eSElJYXraIQQorDc3NwQFRWFixcvIiMjA46Ojli9ejUNESeEQ1RsIoQQ/NlVk5SUhE8++QSDBw+GiYkJVq9ejZaWFnzxxRcoKCjAvXv3sHXrVnh6elIR5BWRSCRYv3493Nzc0NTUhDt37mDfvn3Q1dXlOhoh7UpXVxf79+/HnTt30NDQADc3N2zYsAESiYTraIQQorAmTpwIgUCAvXv34tSpU7C2tsaePXvQ3NzMdTRCuh0qNhFCuq2GhgacP3+eXR43aNAghIaGws3NDWfPnkVlZSUiIyOxbNkyWh7XDuTLiL7//nvs27cPt27dgru7O9exCOlQ7u7uuH37Nvbt24fDhw/D3t4ev/76K9exCCFEYfF4PCxduhSZmZlYsWIF/vvf/8Le3p6GiBPSwajYRAjpVkpKSnDo0CH4+/uDz+fDz88Pd+/exZIlS5CQkICioiKEhobCz8+Plse1k6ysLIwfPx6zZs3C+PHjkZGRgWXLltEwddJtKSsrY9myZeyg21mzZmHChAnIysriOhohhCgsLS0tBAcHQygUwsvLC/PmzcOwYcNw+/ZtrqMR0i3Qnj0hpEtjGKbN8jczMzO89957YBgGISEhKCoqQkJCArZs2QJ3d3daHteOGhoasHnzZjg5OaG8vBw3btzAkSNHwOfzuY5GSKfA5/Px/fff48aNGxCJRHB2dsbmzZvR0NDAdTRCCFFY5ubm7BDxHj16YNiwYZg+fToNESeknVGxiRDS5civHvfOO++gb9++8PDwwHfffQd3d3dERESgsrISERERWLp0KUxMTLiO2y2cO3cOTk5O+Oqrr7Bz504kJCRg+PDhXMcipFMaPnw47t27hx07duDLL7+Ek5MTzp8/z3UsQghRaG5ubrh69SoiIiIgFArh6OiI9evXQywWcx2NkC5JiaGFq4SQLqCiogLnz59HZGQkLl26hPr6egwaNAh+fn7w8/ODm5sbdS1xoKSkBKtXr0ZYWBhmzZqFkJAQGBsbcx2L/MXcuXMBAMeOHeM4Cfmr0tJSrF27FidPnsT06dPx9ddfU5GckE7ixIkT+Oijj2BmZsbuY4hEIgCAkZERgD87rIuKirBt2zbMnj2bs6ykLalUioMHD2LLli1oaWnBRx99hFWrVkFNTY3raIR0GVRsIoQorIyMDJw9exaRkZG4desWeDwevL29MXXqVPj5+dFQbw7JZDIcPHgQQUFB0NPTw7fffgsfHx+uY5GnoGJT5xcdHY13330Xf/zxB7Zv346lS5fSnDNCOJaSkgJnZ+fnem5ycjKcnJzaORF5UdXV1di1axe++OILmJqa4vPPP0dgYCDXsQjpEmgvhRCiMFpaWnD9+nVs2LABtra2sLOzw65du2BpaYmTJ0+isrISFy9exLvvvkuFJg6lpaVh1KhRWLVqFd555x2kpKRQoYmQf2n8+PFISUnB0qVLsWrVKowePRppaWlcxyKkW3NycoKdnd0zn2dnZ0eFpk6qV69e7BBxT09PTJ8+HUOHDqUh4oS8AlRsIoR0ahKJBKdOncLChQthaGiI0aNHIyIiAlOnTsX169chEolw9OhRTJ8+HVpaWlzH7dYaGxuxefNmuLm5obm5GQkJCdixYwc0NDS4jkZIl6ChocHOPGtqaoKbmxs2b96MpqYmrqMR0m0tXLgQqqqqT/24qqoqFi5c2IGJyMswNzfH8ePH2wwRnzNnDvLz87mORojComV0hJBOp6ioCJGRkYiIiMDVq1chlUoxdOhQ+Pn5wd/fH7a2tlxHJH8RGxuLZcuWobi4GMHBwVi1ahUt8VEgtIxO8bS0tGDfvn3YtGkTTE1NERoaitGjR3Mdi5BuJz8/H/3798fTDqmUlJSQm5uLfv36dXAy8m+Eh4dj48aNKCgowKpVq7Bp0ybo6upyHYsQhUJHAoSQTiExMRFbt26Fu7s7zM3NsXHjRmhqaiI0NBQikQg3btzAxo0bqdDUyTx69AhLliyBt7c3rK2tkZaWhjVr1lChiZB2pqKigjVr1iA1NRXW1tbw9vbG22+/jUePHnEdjZBupV+/fvD09HziRUiUlJTg6elJhSYFFBgYiPT0dISEhODo0aOwtrbG/v370dzczHU0QhQGHQ0QQjjR3NyMS5cuYcWKFTA3N4e7uzsOHToET09PnD9/HhUVFQgLC8PChQuXCyx7AAAgAElEQVTB5/O5jkue4MSJE7C3t8eFCxdw8uRJREZGom/fvlzHIqRbMTc3R2RkJE6ePIlz587B3t4eJ06c4DoWId3K/PnzoaKi8rf3q6ioYP78+RwkIq8Cj8fD8uXLkZWVhYULF2LdunVwdHREeHg419EIUQhUbCKEdJiqqir89NNPeP3118Hn8zFx4kTEx8dj0aJFSEhIQGFhIb799lv4+vqiR48eXMclT5GXl4fJkydjzpw58Pf3R1paGmbOnMl1LEK6tZkzZyI9PR3+/v6YM2cOJk+ejLy8PK5jEdItvP76609cRscwDF5//XUOEpFXSVdXF7t370ZmZiY7RNzb2xt3797lOhohnRoVmwgh7SorKwt79uyBl5cXDA0NsWTJEojFYmzfvh35+flISkpil889qQWddB5SqRQhISFwcnJCTk4Orl+/jtDQUJphQEgnoauri9DQUMTGxiInJwfOzs4ICQmBVCrlOhohXZqBgQG8vb3bdDepqKjA29sbBgYGHCYjr5J8iHh8fDyam5vx2muvYc6cOSgoKOA6GiGdEhWbCCGvlEwmQ1xcHIKCguDg4AAbGxt89tln6Nu3L44fP46KigpER0ezy+eIYkhKSsKQIUMQFBSEDRs2QCAQYMSIEVzHIoQ8wciRIyEQCLB+/XoEBQVhyJAhSEpK4joWIV3a/Pnz23Q3MQxDS+i6qCFDhiAuLg5hYWG4e/cu7Ozs8NFHH0EsFnMdjZBOhYpNhJB/ra6uDuHh4Vi8eDGMjIwwYsQInDp1Cr6+vrh69SrKysrY5XM6OjpcxyUvoL6+HuvXr8fgwYOhqakJgUCALVu2QE1NjetohJB/oKamhi1btkAgEEBTUxODBw/G+vXrUV9fz3U0QrqkgICAv3U2BQQEcJiItLfAwECkpqbi008/xcGDB2FtbY0DBw5QNykh/4eKTYSQl1JSUoKDBw9iypQp4PP5mDFjBoRCId5//32kpqYiOzubXT7H4/G4jkteQlRUFJycnHD48GEcOHAAsbGxsLOz4zoWIeQF2NnZITY2Fvv378fhw4fh5OSEqKgormMR0uXo6OjAz88PPB4PPB4Pfn5+dIKtG1BTU8O6devYIeJr166Fi4sLIiIiuI5GCOeo2EQIeW4CgQDbtm3D4MGDYWZmhrVr10JVVRX79+9HaWkp4uPj2eVzRHGVl5dj7ty58PX1haenJ9LT0/H222/TTC1CFJSSkhKWLl2K9PR0eHp6wtfXF3PnzkV5eTnX0QjpUubNmwepVAqpVIp58+ZxHYd0IPkQ8dTUVDg6OiIgIADe3t60hJl0a0rMky6dQAghAFpaWnD9+nWcPXsWkZGRyMnJgbGxMaZMmYKpU6di7Nix0NDQ4DomeYWOHz+OVatWQUtLC/v378eUKVO4jkQ6wNy5cwEAx44d4zgJ6Qjnzp3DihUrIJFIsHfvXsyZM4frSIQohLq6OlRWVqKmpgbNzc1oaWlBTU0N+7G6uro229OePXuiZ8+eAP7sfFJRUYGamhp0dHTA5/PZj5Gu5/bt21i7di3u3LmD+fPn45NPPqFZpaTboWITIaSN+vp6REVF4ezZszh//jyqqqrg4OAAf39/+Pv7w9PTE8rK1BTZ1YhEIrzzzjuIiIjA8uXLsWPHDmhpaXEdi3QQKjZ1PxKJBEFBQThw4ACmTp2Kb7/9FkZGRlzHIoQTjY2NyM7ORnZ2NnJyclBcXIzKykpUVFSgoqIC5eXlqKioQENDwyv9vpqamuDz+TAwMICBgQH4fD74fD5MTU1hZWUFS0tLWFlZoUePHq/0+5KOwTAMTpw4gc2bN6O4uBjvv/8+goKCaP+KdBtUbCKEoKKiApGRkThz5gxiYmLQ1NSEoUOHYurUqQgMDIS1tTXXEUk7OnbsGFavXo1evXrhyJEj8PLy4joS6WBUbOq+rl27hsWLF6O6uhpff/01+7tASFdUUlKCxMREPHjwADk5OWyBqbi4GMCfS05NTU1hZmbGFn709fVhaGjY5rG2tjbU1dWhpKQEXV1dAH8WjtTV1XH58mUAgI+PD5qamtih/GKxGAzDoLGxEbW1taisrGRvIpGIfbuiogLFxcUoLi4GwzBspgEDBsDKygoDBgzAwIEDMWjQIBgbG3PzD0leSHNzM/bu3Yvg4GBoaGjgv//9L95++22aaUq6PCo2EdJNPXz4EGfOnMHZs2cRHx8PVVVVjBs3DlOnToW/vz8MDAy4jkjaWetuphUrVmDHjh3U0t9NUbGpe6urq8MHH3xAXU6kSykuLsa9e/dw7949JCYm4t69eygtLYWysjIsLS3bFG8GDBgAa2tr9O/f/193EbW0tABAmyvTvYzGxkY8fPgQDx8+RHZ2dpu3c3NzIZPJYGJigkGDBsHd3Z29NzU1/Vffl7SfyspKBAcH45tvvoGVlRX27NmDiRMnch2LkHZDxSZCugmGYZCYmIjw8HBEREQgOTkZvXv3xuTJk+Hv74+JEydSW283Iu9m0tXVxZEjRzB69GiuIxEOUbGJAH92Ob311lsQi8XU5UQUTmFhIa5evYorV67gypUrKC4uhoqKCuzs7NoUY1xdXRV+f0cikSApKalNIS0jIwMtLS3o27cvxowZgzFjxmDs2LFUfOqEsrOzsXHjRoSHh8PHxwc7d+6Em5sb17EIeeWo2ERIF/b48WPExsbizJkziIiIQGFhIczNzTF16lQEBARg9OjR1MLbzZSWluKdd95BZGQkdTN1UydOnMBHH30EMzMz9gqDVVVVAAA9PT0Afxani4qKsG3bNsyePZuzrKTj1dXVISgoCPv376cuJ9KpVVVV4bfffmNvmZmZ0NbWxujRo+Ht7Y0hQ4bA1dUVmpqaXEftEHV1dbh//z5+//13/Pbbb4iNjYVEIoGtrS3Gjh0Lb29vjBkzBn369OE6Kvk/169fxwcffIA7d+7gzTffRHBwMC2NJF0KFZsI6WJqa2vbDPgWi8UYOHAgO+Db3d2d64iEIz///DPWrFlD3UzdXEpKCpydnZ/rucnJyXBycmrnRKQzio2NxeLFi6nLiXQqIpEI4eHhOHXqFGJjY6GqqoqhQ4eyxZTBgwfTSbT/I5VK8fvvv7PdXrdu3YJUKoW3tzemT5+OadOm0ciETkA+RDwoKAh//PEH1qxZQ0PESZdBxSZCugCRSISIiAicPXsWV65cgVQqxfDhwxEQEAB/f39YWlpyHZFwqKysDEuXLmUvd759+3bqZurm7O3tIRQK//E5dnZ2SE9P76BEpDNq3eXk5+eHgwcPwtDQkOtYpJspKSnB6dOncerUKdy4cQM6OjqYOnUqpk+fDh8fH2hoaHAdUSHU19fj8uXLOHXqFCIjIyGRSDBy5EjMmDED06ZNo44ajjU0NGDfvn347LPPoKGhgeDgYLz55pt0BWii0KjYRIiCyszMRHh4OM6ePYvff/8dPXr0gI+PDwICAjBlyhTw+XyuI5JO4MyZM1i2bBl69uyJ77//nrqZCABgx44d2Lx5Mx4/fvzEj6uqquKTTz5BUFBQBycjnVFsbCwWLVqEuro6HDx4EP7+/lxHIl3c48ePER4ejtDQUFy7dg29evVCQEAAW2BSU1PjOqJCa2pqQkxMDH799VdERESguroaY8aMwbJly+Dv7w9VVVWuI3ZblZWV2LJlCw4ePAg7Ozvs2rWLhogThUXFJkIUhHzAd1hYGM6cOYP09HTw+XxMmTIF/v7+GD9+fLeZS0CeraamBmvXrsWRI0ewePFifPnll9DW1uY6Fukk8vPz0b9/fzxtF0BJSQm5ubno169fBycjnRVtU0hHyM3NxaFDh3DkyBFUVVXBz88PS5YsgY+PDxVA2snjx48RHR2N7777DpGRkdDX18fixYvx9ttvw8LCgut43ZZQKMSHH36I8PBwTJw4EXv27IGDg8MzPy8vL4/+30inQcUmQjqxlpYW3LhxA+Hh4Thz5gwKCgrQr18/BAYGwt/fHyNHjvzXl9YliqWpqQnq6ur/+JybN29iwYIF1IVA/tHgwYORkJDwt4KTkpISPDw8cOfOHY6Skc6sdbfkjz/+iBEjRvzj859nm0W6N4ZhcOHCBezbtw/R0dEwNTXFkiVLsGTJEpiYmHAdr1spLi7Gd999h++++w4lJSWYMGECVq5ciUmTJnEdrdu6du0a3n//fTx48AALFy78xyHip0+fxvTp01FYWAgzM7MOTkrI39EiUEI6mcbGRpw7dw5vvfUWjIyM4O3tjZiYGMyfPx8JCQnIy8tDSEgIvLy8qNDUzTAMgxkzZiAqKuqJH29ubkZQUBBGjx4NJycnPHjwgApN5KkWLFjwxG2IiooKFixYwEEioggCAgLw4MEDODo6wsvLC0FBQWhubn7ic6OiojBjxoyndtCR7o1hGJw9exaenp7w8/ODkpISzpw5g9zcXGzevJkKTRwwNTXFli1bkJeXh/DwcMhkMkyZMgUeHh6IiIigv2UOeHl5ISEhAUePHkVMTAxsbGywbds2NDQ0tHne48ePsXz5cgCAj48PqquruYhLSFsMIYRz1dXVzC+//MLMnDmT0dbWZpSUlJjBgwczO3bsYIRCIdfxSCdx4MABBgADgBGJRG0+lpyczLi4uDDa2trMwYMHOUpIFElZWRmjoqLC/k7JbyoqKkxZWRnX8YgCOHjwIKOlpcW4uroyycnJbT4mEonY36kDBw5wlJB0RjKZjAkLC2NcXFwYJSUlJjAwkElKSuI6FnmKxMREJiAggFFSUmLc3NyY06dPMzKZjOtY3VJ9fT0THBzMaGlpMcbGxszhw4eZlpYWhmEYJiQkhH1NV1VVZUaNGsU0NTVxnJh0d1RsIuQlyWQy5s6dOy/9+WVlZcyhQ4eYSZMmMerq6gyPx2PGjh3L7Nu3jyksLHyFSUlXkJ6ezqirq7M7Eb6+voxMJmNaWlqY3bt3Mz169GCGDRvGZGdncx2VKJBx48a1KTipqKgw48aN4zoWUSDZ2dnMsGHDmB49ejC7d+9mWlpaGJlMxvj6+jKqqqoMAEZdXZ1JT0/nOirpBC5evMg4OzszysrKzMyZM5kHDx5wHYk8J4FAwMyYMYNRVlZmnJ2dmYsXL3IdqdsqLy9nli9fzvB4PMbNzY05c+YM06tXrzYnjng8HvPGG29QYZBwimY2EfISqqqq4O3tjeTk5BdqKc7Ly8OZM2cQHh6OuLg4qKmpwcfHB9OmTcOUKVOgp6fXjqmJompuboanpyfS09PZq4cpKSnh448/xrVr13Dz5k1s3boVGzdupKWV5IUcPXoUixcvhkwmAwAoKyvjyJEjWLhwIcfJiCJpaWnBzp078fHHH2PEiBHw8vLCxx9/zL4+qqqqwt7eHnfv3qWriHVTubm5WLt2Lc6ePYvAwEB8+umncHR05DoWeQkpKSnYvHkzwsPDERgYiC+++IIGUnMkLS0N69atQ0JCAqqrq/92hVllZWWsXLkSX331FUcJSXdHxSZCXtDt27cxbdo0lJaWAgASEhLg7u7+1OenpKSwBabExETo6upi0qRJCAwMhK+vL3r27NlR0YmC+uijj7Bz5060tLS0eb+KigosLCzw66+/ws3NjaN0RJHV1NSAz+ezO6iqqqqorKyEjo4Ox8mIIkpKSsLMmTORl5f3xO3VBx98gG3btnGUjnChoaEBO3fuxOeff47+/fvjq6++wrhx47iORV6By5cvY/Xq1cjPz0dQUBA2bNgADQ0NrmN1Ozk5ObC1tYVUKn3qc7Zv346goKAOTEXIn2hAOCHPiWEYhISEYMSIESgvLwfw54FZeHj43573+++/IygoCLa2tnB2dsb+/fvh4eGBqKgolJWV4dixY5gxYwYVmsgz3bx5Ezt27PjbgRvwZ3cTj8eDvb09B8lIV6CjowM/Pz/weDzweDz4+flRoYm8NHt7e/B4PCgpKf3tYy0tLdixYwdu3rzJQTLChejoaDg4OGDPnj349NNPkZSURIWmLsTHxwcCgQBbt27Frl274OzsjJiYGK5jdTsbN2584ja3tQ8//BDHjh3roESE/H9UbCLkOYjFYvj7+2P9+vVoaWlhD/wfP36MEydOQCqVIiYmBitXrkTfvn0xZMgQ/Prrr/Dz88PNmzdRXFyM0NBQTJgwgZYQkOdWU1OD2bNnP3UnQiqV4uHDh9iwYUMHJyNdybx58yCVSiGVSjFv3jyu4xAFtmHDBjx8+PCpZ9iVlJQwe/Zs1NTUdHAy0pGam5uxYcMGTJw4Ea+99hoyMzOxbt062v/pgtTU1LBhwwZkZGTAzc0NEyZMwAcffPC35Vykfdy6dQunT59+5r83wzB488038dtvv3VQMkL+RMvoFExtbS2kUinq6+vR1NSEpqYm1NfXQyqVora2FgzDQCwWt/mc5uZm1NXVPfHrSSSSv22gevfu/cTnqqmp/a0TR1NTE+rq6lBXV4empiZUVVWhpaUFZWVl9OrVCwCgq6v7zIp7Z5aQkIDAwECUlZU9dWPeq1cvVFdXY+DAgQgICEBgYCBcXV07OCl5UY2NjaisrERVVRUqKirw6NEjtLS0sAdC8r8zbW1t8Hg89vdaVVUVenp64PP57L2y8quv3c+bNw//+9//nmun7dy5c5g8efIrz0A6p8ePH7Pbb4lEwm7n5a8J8ns5mUz2xMsgy2QyVFVVYdOmTQCA4OBg6OnpPfH3uVevXm3eL9/+9+zZk319UFNTg5aWFlRVVdm/G9I9nD9/HlOmTHnm81RVVfH666/j559/fuUZWlpaUFVVxW7XKysrIZVKUV1dDZlMxu4ryfdZgD+7+1RUVNC7d2/o6+uz2/QePXq88nzdQVZWFt544w1kZmZi//79mD9/PteRSAf64YcfsGrVKtjb2+P48eOwsrLiOlKXxTAMTE1N2bEez6KsrAwNDQ3cunULzs7O7ZZLvj/S0NCAxsZGdl+lpqYGLS0tePToUZvn//Vx668h96RjUADs/oacfD+k9Xa99b67lpbWK/xJyfOgYlMHaGxsRFVVFXv7448/UF1dDYlEAolEgpqaGvZxbW0tJBIJxGIx+3ZDQwPEYvELDaJuTUlJCbq6uk/8WOsdLgDsjtiTyA9gXpa2tjbU1dWho6MDXV1daGlpsTddXV1oa2tDW1sbWlpa0NbWhq6uLnR0dKCnpwd9fX306dOnw5d37Nu3D++//z5kMtkTlzEBf+44jx07Fvv27cOAAQM6NB95NpFIBIFAgIyMDOTk5CA3Nxc5OTnIy8uDRCL52/NbF0p79OgBDQ0N9gXyn/4+jIyMYGFhgf79+8PS0hKWlpaws7ODq6trm7+x53Xy5EnMnj37mc9TUlICwzBQUlJCeXk5+Hz+C38v0rGkUikqKyvZW0VFBcRiMWpqatjXg9ZvP3r0iH1cX1//1N/BZ/lrsaj1++VLgw0MDJ5alHrS+5+HtrY2NDU1oaOjg169ekFXVxe9evViH+vo6LC33r17g8/nszd9fX0aeq8AKisrYWBgwG6Lnmd/5cSJE5g1a9YLfy+JRIIHDx5AKBQiJyeHveXn50MkEj3xc+SFTxUVFejo6LAHQQDYQtRfaWlpwcLCgt2eW1pawsbGBi4uLjAyMnrh3N3B0aNHsXLlStjZ2eGXX36hQkM3lZmZiTlz5iArKwv79u2jgmM7efToEUJCQnDr1i1kZmaiqKgIMpkMysrK4PF4aG5u/tvn8Hg86OnpISEhAWZmZk/8uo8fP0ZFRQUqKipQWlqKR48eQSwWo7q6GmKxGI8ePWLfbn0vP459UU86MdV6XxxAm212ay9zfNyjRw/07NkTurq6bW6t90/k9/KTEEZGRjA0NHyp/fnujopNL6GhoQElJSUQiUQoLS1FaWkpKioq8Mcff7Bn0iorK9nHT+oqal1oke9sywstWlpa6N27N/u2fCddRUWFrdjKD4LllV75DhTw9M6k9iCvVss3AvJKdOvuEHnFuqamBk1NTaitrW1TTJNIJOzBVeuC25Mq3fKOEvmtT58+7FlIfX19GBgYwMTEBMbGxjAyMkKfPn1e6ueqqanBokWLEB4e/lwbsYEDB0IgELzU9yKvjlgsxo0bNxAfH4/79+/j/v377MGHkZERe8DQv39/WFhYtDmLzefzn/v35fHjx23OnFdWVqK0tBS5ublsMSsnJwcSiQQqKiqwsbGBq6srBg0ahBEjRsDDw+MfOz6Ki4thb28PiUTyxN8/VVVVSKVSKCsrY/jw4fDz88OUKVNgZ2f3cv9w5F+TyWQQiUQoKipCaWkpCgoKUF5ejoqKCva+dYHpr55WfJHvBMkft3490NHRAY/Hg7a2NnvGTn7/tLOAT3P58mUAf87geF51dXVobm5mXwfknbfye3mRtrq6Gg0NDWzBTCwW/2Nx7a9aF574fD4MDAxgYGAAfX19mJubw8TEBGZmZjA0NGyXDkPyfIRCIc6dO4fIyEjExcVBJpOBx+M9sTNTSUkJWlpaSE9Ph6mp6VO/plQqxd27dxEXF4eEhAQkJSUhOzsbMpkM2tra7Pbc0tISFhYWMDY2Zn9f5Nv21me9/8kff/yBioqKNtv1vLw8dnuem5vb5vXE1dUVbm5uGDp0KEaOHPnUk3rdAcMw+PDDD/H5559j3bp12LZt23P/u5Ouqbm5GR9++CG++OILvPfee9i1axedOGhnDQ0NSEtLQ3JyMlJTU5GUlITk5GT2ZBKPxwPDMOzJ8w8//BC1tbUoLy9nj2XLy8tRVVXV5uvyeDy2APNPxRlNTc02HUTyY1X5sau8qNSeK17k+x/V1dVoaWmBWCxm90tad1zV1dU9s3gmFovR0NDQ5uv37NkThoaGMDQ0ZI87jYyMYGRkBHNzc/Tt2xdmZmZ04rcVKja1wjAMRCIR8vLykJeXh9LSUhQVFaG8vJy9Ly4ubjNrQFlZGQYGBuyOjbwAIj+IbV0QaX2jHeLnU1NT06YlvnV3WOvH8u6A8vLyNt1XPXr0gKGhIUxNTWFgYAAzMzP2vl+/fjA3N4e5uXmbOQL3799HYGAgiouLX2jNeW5uLl36tYM1NDTgypUriImJwfXr1yEQCKCsrAxnZ2e4ubnB1dUVrq6ucHFx4WTocUFBAVv0un//PhITE5Gfnw8tLS0MHz4co0ePxvjx49tczZBhGHh7eyM+Pr7N75+qqioeP34MPT09TJkyBX5+fhg3blybMz+k/YjFYjx8+BAPHz5EQUEBioqKUFxcjJKSEhQUFEAkErWZU2NkZAR9fX3o6+vD0NCwTcFE/lhePOHz+ZwvNZbvfHJ9MMAwDLs9lx/wi0SiNoU6+ePy8nKUlZWxn6uqqgpDQ0O2AGVqaoq+ffvC3NwcAwYMgKWlZbcuCHSk6upqxMTEIDIyEufOnUNVVRW7DZNTVVXFsGHDcPXqVfb3n2EYJCYm4tKlS4iNjUVcXBzq6urQr18/DBo0iN2mu7u7/2ORqr3U1NRAIBCw23T5wRzDMBg4cCC8vLwwduxYjB07ttssw2tubsaSJUvwv//9Dz/99BNmzpzJdSTSiYSFhWHhwoUYM2YMTpw4QZ0h7ai2thZZWVnIzs5GXl4eCgoKUFBQwL7915M5mpqaGDRoEAwNDdvssxgbG7OFFGNjY2hra3P0E3GvsbERFRUVEIlE7InDsrIylJWVsfsgrR/LaWhowMLCAmZmZjAzM2OPN62srGBjY9OtumO7XbGpqKgIeXl5yM/PZ4tK8j/E/Px8tlChqqoKIyMjmJqawtDQECYmJjAyMoKxsXGbm4GBAc2k6GSqqqradJ2JRCK2E62kpARlZWUoKipiO86UlZVhbGwMCwsLNDU1ISEh4aW+765du7B+/fpX+aOQJ3j06BHOnTuHM2fO4NKlS2hqaoKnpye8vLwwatQoDB8+vFO/MBYUFCA2NhbXrl1DbGwsHj58CHNzcwQEBCAgIAARERH48ssvoaSkBGVlZchkMri4uCAgIACTJk2Cu7s7FavbSUlJCbKzs/Hw4UPk5OQgOzsbOTk5ePjwIXumj8fjwcTEBH379m1T0JB315iZmcHExIQG4XaQpqYmlJSUoLi4GEVFRSgpKUFhYSGKi4tRXFyMwsJClJaWsoVAPp8PS0tLDBgwoM3NysoKxsbGHP80XZNMJsO9e/dw4cIFnDlzhj0pIJPJwDAM1qxZAz8/P5w9exZnz55FQUEBBgwYAG9vb4waNQpeXl7o27cv1z/GU9XW1iIuLg6xsbGIjY3FnTt30KNHD/j6+sLf3x+TJ0/u0I7zjlRbW4vp06cjISEB4eHhGD16NNeRSCd07949+Pn5YcCAATh37hydJPsXmpubIRQKkZ2djaysLPaWmZnJdl6qqqqy+yP9+vVD37592Zu5uTnMzMzQp08fFBcXQ0ND46VXgZC2GhsbUVhYyJ6QzM/PR1FREft2fn4+e+ypra0Na2trtvhkbW0NGxsb2NradrnXiy5ZbKqtrUVmZiYyMzORkZGBjIwM9rF8Rou6ujrb2WJhYQELCwuYm5uzy2tMTEzogK6Lq6qqalNsvHjxIpKSklBZWcnuCMspKyuz73vSbAcA8PT0xJ07dzoqfrcik8kQFRWFH374AREREVBRUcH48eMREBCAKVOmQE9Pj+uILy01NRVnzpxBeHg4EhMT2WVzPj4+mDNnDnx9fWFoaMhxyq5FJBIhJSUFaWlpSE1NRWpqKtLS0tiluz179mxTiLC0tISVlRUsLS3Rr18/OsGgYB4/foyCgoI2xcPWBUX5IPXevXvD0dERDg4OcHJygoODAxwdHbvVGciOUFZWhosXL+L48ePs8k0lJSV4eHggMDAQ/v7+cHBw4Djly6uqqkJkZCTOnDmD6OhoyGQyTJ06FW+99RZ8fHy6zL7lo0ePMG7cOFRUVODChQtwcnLiOhLpxHJycjBu3Dj07t0bv/32GxWcnkN+fj6Sk5ORnJyMBw8eIDk5GRkZGZBKpSLlxsIAACAASURBVFBRUYG5uTlsbGzaFCysra1hYWFB+ymdlEgkQmZmJtuBlpmZyRYO5Uv2zMzM4OzsjIEDB2LgwIFwdnaGnZ2dwi5NVuhiU0NDA7smVSAQID09HRkZGSguLgbw5+R6Kysr2NnZwcbGhr31798fxsbGnC9bIJ1bdXU18vLy2DMGGRkZEAqFyMzMZK/4p6Ojw86LsLe3h5eXF1xdXaGvr89x+q6hqqoKBw4cwHfffYfCwkJ4e3tj8eLFCAwM7JKt2F988QWSk5Nx7do15OXlYdSoUVixYgVmzJjRZQ5QOlJLSwuEQiHu3r2LhIQEPHjwAKmpqfjjjz8A/LnUrXVRwcHBAVZWVlRc6GbkO39CobBNEVJ+llhPTw+Ojo4YOHAgPDw84OHhATs7O86XHCqilpYWnDp1Cl9//TXi4+NhaWmJUaNGYeDAgVi7di3X8V65+vp6hIeH4+DBg7hx4wb69u2LJUuWYMWKFQrdTVBbWwsfHx/U1NQgOjr6qYOG20tLSwtGjBiBq1evPnW5IsMwCA0Nxd69e6Guro7a2lpkZ2cDAK5cuYIxY8bg6tWrGDNmDHr16gVLS0uoqqrizp07UFdXh4uLC5qampCVlYX6+nqUlJQ8s/sxLy8P/fv3R58+feDi4gINDY02S0QvXbqElpYWHDlyBAYGBli/fj2EQiH09fURHByMWbNmtSnCHDhwADt27ICKigpCQkIQEBDwwv8Wt27dwtGjRxEaGgoA2LRpE/z9/eHh4fF8/9ivUElJCby8vKCnp4crV650yf24l5WTk4Pff/8dt2/fZpfnisViKCv/P/buPC6q6v8f+GsGZJdVUQTBBVFBFkUENEUB149rZbmvZWmWplmW9mn5WJnZ8snUj9lipuWSQWqlmaWYuCMgoiIuKJsgsu/MvH5/+Jv7FRlUkJk7yHk+HvNAZ+6c874zd869933PPUeJ9u3bw9fXF97e3ujWrRu6deuGDh06iB7UjxCSSE1NxYULF6TEYnx8PBITE1FWVgYTExN07doVPj4+CAwMRFBQEHx8fBpFAqrRJJsyMzMRGxuLuLg46X75pKQkqFQq2NrawtvbG15eXvDw8JCSS+3atRMHg4JOZGVlSYknzUlKXFwcrl27BgBwdnaGt7e3NICot7c3PDw8xPb4gFJTU/HJJ5/gyy+/hJmZGZ5//nlMnz69ycz2p1ar8ddff+HLL7/Ezz//jA4dOmDRokWYMmUKTE1N5Q7PIJFEcnKylFg6ceIEYmNjUVRUBCsrK/To0QM+Pj7w8vKSHo35ZE/QvZycHKnXW0JCAs6cOYOYmJhq21TPnj3h7++PgIAAuLu7i4tYtSgvL8eGDRuwcuVKXLlyBU8++SSeffZZhIaGNpnP7NKlS/j222+xdu1aVFRUYNasWViwYIEsY089jMrKSgwZMgRXr17FwYMH9Z5oAoDIyEiMGTMG69evxzPPPKN1mf/+97+YP38+du7ciREjRgAA/vjjDzz99NP4/PPPMXnyZPz666/4/PPPsXPnTmnfqlAo0LlzZ5w/fx7A7QuPffr0wc6dO9GhQ4d7xnXw4EF8+umn2LJlS43Ez6pVq/DSSy9h1KhRiIiIgEKhQGJiIry9vWFnZ4f09HStyYPQ0FAsWLAAw4cPr/dnUV5eDjMzM7Rr1w5Xrly55zroWmpqKvr06QMPDw/s2bOnSR4XFxYW4sSJEzhy5AiOHz+Oo0ePIisrC+bm5ujRowe6d+8u9Wrx8vKClZWV3CELMqmqqsLFixdx5swZxMXFIT4+HseOHUN2djbMzc3h7+8vJZ+CgoJkaY/vxyCTTeXl5Th16hSOHj2Ko0ePIjo6Wuqt1L59e2mASM3JfPv27WWOWBBuu3XrFuLj46XEaHx8PBISElBRUQErKyv07NkTffr0QXBwMIKCghr17V+6kJeXh2XLlmHVqlVwdHTEggULMGvWrDrNqvWoSU5OxooVK7Bx40a0atUKy5cvx7hx45rMCVpt1Go14uLiEBUVhQMHDuDQoUPIycmBubk5fH190bNnTwQEBEi9UETPMKEhaHrLnTx5UnrExsairKwMLVq0QN++fRESEoKQkBD4+Pg0+e2OJLZs2YLFixfjxo0bmDZtGhYtWtRkLhxoU1RUhPXr1+OTTz5BVlYWXnzxRSxdurTRDF4/Z84c/PTTT4iOjoa7u7ssMYwcORKxsbGwsrJCQkKC1t+Zv78/YmJiUFhYWO1kPSIiAufPn8frr7+On376CTY2NtVm4bw72QQAX3zxBQYMGAAvL697xrVx40b4+PjAz8+v2vNxcXEIDAyEg4MD4uLiqs1UNWnSJGzevBkbN27E5MmTq70vIyMDAwYMQGJiYq1tyYN8FrWtl1ySk5PRu3dvjB07FqtXr5Y7HJ0rKyvD4cOH8ddff2H//v04efIkVCoVOnXqhMDAQClZ4Ovr2yh6qgjyu3z5spQnOX78OGJiYlBZWYn27dsjNDRUmqjC0dFR7lABGoCMjAxu27aN8+fPZ+/evWlqakoAdHZ25tixY/npp58yKiqK+fn5cocqCHVWUVHBuLg4btiwgbNnz6avry+NjIwIgB4eHpw6dSrXrVvHM2fOUK1Wyx2uLCorK7l69Wq2aNGCLVq04OrVq1leXi53WAYlNTWVM2bMoFKpZFBQEI8cOSJ3SHqlUql44sQJrly5kiNGjKCtrS0BsE2bNhw/fjzXrl3L06dPs7KyUu5QhSamoqKCp0+f5tq1azlu3Dg6OTkRAO3s7Dhy5Eh+8sknPHnyJFUqldyh6tWRI0cYFBREpVLJGTNmMC0tTe6QDEp5eXmN/Z6ht19ffvklTUxMePjwYdliiI2N5csvv8zPPvuMAPjrr79qXa53794EwEWLFlU7tlKpVIyIiCBJFhcX1/jMAbBz587VnistLX2gY5KCgoIav/Pi4mJ27dqVCoWCf/75p9b1AUBfX98ax4D/+c9/+OGHH9Za34N+FrWtl5wOHjxIExMTfvvtt3KH0uBUKhWPHTvG9957j2FhYTQzM6NSqaSfnx8XLlzI3bt3Mzs7W+4whUdIWVkZDx8+zOXLl3PgwIG0sLCgQqGgj48P58+fz127drGoqEiW2GRJNpWUlHDv3r185ZVX6OPjQ4VCQVNTUwYFBXH+/Pnctm0br1+/LkdogqAXBQUF3LdvH5ctW8Z//etftLe3JwC2bt2akydP5vfff8+MjAy5w9SLpKQkBgYG0sTEhAsXLmRubq7cIRm0mJgY9u/fn0qlki+//DJLS0vlDklnioqK+PPPP3PmzJls1aoVAbBt27acPHky169fz6SkJLlDFAStLly4wPXr13PixIl0cXGR2vdnnnmGkZGRLC4uljtEnSkpKeFLL71EhULBIUOG8MyZM3KHZNByc3O5cOFCmpiYMDg4mBcvXpQ7JK0SExNpYWHB9evXyxrHrFmzmJKSwsLCQtrZ2TE0NFTrclu3biUAAuCYMWOYkpLyQOU3dFJm1qxZBMDXXnut1mUGDx5MANy7d6/0XFVVFd3d3Xnjxo17lv0gnwVpeMkmkly3bh0tLS157tw5uUN5aBUVFfzjjz/4/PPPs3Xr1gTAjh07ctasWdy6datILgl6VVZWxr///ptLly5lcHAwjY2NaWZmxpEjR3LDhg28efOm3mLRW7Lp9OnTXLFiBcPDw2lmZkYjIyMGBARwyZIlPHjwIMvKyvQViiAYHLVazbNnz/K///0vhw8fTisrKykj/corr3Dv3r2P5G9k9erVtLCwYM+ePZmYmCh3OI3Kxo0baWNjQ09PT8bExMgdToO5fv0616xZwyFDhtDMzIzNmjVjaGgoP/30U4M9CROE+7lw4QI//vhjDhgwQDroGzZsGNeuXftI9fg5efIku3TpQjs7O27evFnucBqVs2fPskePHrS0tOTatWvlDqeayspKdu/enePHj5c1jqysLM6cOVP6/xtvvEEAPH36tNblN23aJPWCNTU15ZIlS+57gaYhkzI//fQTAdDf3/+ePaP2799PAAwPD5ee++WXXzhu3Lha31PXz8IQk00k+dRTTzEgIIBVVVVyh1JnZWVljIiI4JQpU2hnZ0elUsng4GCuWLGCly5dkjs8QZDk5eVx8+bNfOKJJ2hpaUljY2OGh4dz9erVTE9P12ndOk02nTp1iosXL2bHjh0JgO3ateMzzzzDbdu2MScnR5dVC0KjVl5ezoMHD3LJkiUMCAigkZERra2tOXnyZO7cubPRJ57Ky8s5bdo0Ghsb880332RFRYXcITVKKSkpDA0Npbm5Obdv3y53OPVWWFjI7777juHh4VQqlbS3t+fEiRO5ZcsW5uXlyR2eIDSo3Nxc/vjjj5wwYQLt7e2pVCoZHh7OTZs2ydbNvSH8+OOPNDMzY3h4OK9duyZ3OI1SRUUFlyxZQmNjY06bNs1gbidfuXIlXVxcZB/OYtmyZdWSKRkZGTQ1NeWkSZNqfU9OTg5fe+01aYgOf3//e/YyaaikTEpKCm1tbWlpackLFy7cc1m1Wk1/f/9qyaIhQ4bwwIEDtb6nrp+FoSabcnNz2aZNG37++edyh/LAzpw5w3nz5tHe3r7aSfujdOFAeHSVlJRUS5IaGxtz1KhR3LVrl06Svg2ebLo7wdS5c2cuXbqUcXFxDV2VIDQZN27c4Nq1axkaGkojIyPa2Ng02sRTTk4OQ0JCaGdnp3X8AqFuVCoVFy1aRIVCwffff1/ucB6YSqXivn37OG3aNFpZWdHU1JRjx47lr7/+KpKPQpNRUVHBX375hWPHjqWpqSmtrKw4bdo0HjhwoNGM4adWq/nuu+9SoVDw9ddfbzRxG7K9e/fSxsaGISEhsl+cTUtLo5WVFSMjI2WNo7y8XBoP7e6HsbHxfYffOH/+PLt27UoAfPLJJ2tdriGSMpWVlXzssccIgN98880DvWfLli0EwAkTJvDSpUv09PSs9bdUn8/CUJNNJLl9+3ZaW1sb9PARhYWF/PrrrxkcHCx9lh9++OE9b3MUBENXXl7Obdu2ceDAgVQqlXR2duabb77JK1euNFgdDZJsKikp4VdffUU/Pz9p0OMlS5aIBJMg6MDdiaeWLVvyjTfeeODxCOSUl5dHX19fduzY8ZG4R9+QrF+/ns2aNePrr78udyj3VF5ezm+++UY66A8ODua6devEWF1Ck5eTk8O1a9dKJzOenp7csGGDwfRuqc1rr732yA70K6eEhAS2b9+e/v7+svbwnDVr1j3HAtKXTZs2ceXKlVqfB8BXX31Veu7AgQOMjY2tsWx6ejrNzMxoampaaz0NkZR5++23CYBjx47VmjDKzMys8VxlZSXbt29PIyMjjhs3jp999lmt5dfls9C433plZWXJeqEnJCSEc+bMka3+2uTn53PZsmV0cHCgubk5J02axIMHD4qkuvDIuXLlCt988022adOGRkZGnDRpEs+fP//Q5T5Usuny5ct85ZVXaG9vTzMzM06dOpXHjx9/6KAEQXgw6enpfPfdd+ns7EwjIyM+/vjj3L9/v0HuBIuLi/nYY4/dd8BLof4iIyNpbGzMFStWyB1KDQUFBfz444/p4uJCExMTTp8+XYzTJQi1SEhI4NSpU2liYsK2bdvyk08+YWFhodxh1fDBBx/QxMSEu3fvljuUR1JmZibd3d0ZEhIiy6DySUlJNDY25tGjR/Ve953UajUDAwO1HjuUlZWxZcuWtLGxYUFBAcnbd1n069dP6y0hbm5udHZ2rrWeh002RUVFUalUsm3btrx165bWZebNm6f1+S+++IIAaGZmVut76/pZaN5zr/VSq9WcMWOGrDNmHj58mCYmJrx8+bJsMdwpPz+f7777Lu3t7WljY8M333xT9l6GgqAPVVVV/OGHH+jp6UmlUskJEyY81PF6vZJNZ86c4dixY6lUKunm5sYPPvhAjLIvCDKqqKjgtm3bGBISQgD09vbm9u3bDSrpNG7cOLq4uIixPHRs06ZNVCqV0tTOcisvL+fKlStpb2/P5s2bc8GCBWK2UUF4QNeuXePLL79MKysr2tvbc+XKlQbT0+mnn36isbExN23aJHcoj7QrV67QxcWFEyZM0Hvdc+fOZf/+/fVe79127tzJgQMH1vr6Cy+8QAD86KOPSN5OFADg5MmTqyVp9+3bRwBctWqV1nJKSkqkMWbr49atW2zbti2VSiUPHjyodZlt27Zx9OjRWl8rLi6mg4MDp02bVmsddf0sNOVqZke7W0lJCV9//XVOnDix1jL1JTg4mC+++KKsMVRVVXHVqlW0s7Ojra0t33rrrVoTf4LwKFOpVPzxxx/p5eVFpVLJGTNm1CvfU6dkU3p6OidNmkSlUkkfHx/u2LGjUc4eIAiPsri4OI4bN45KpZI9evRgVFSU3CHxu+++o4WFhZgCW0+WL19OBwcH2Qer/Ouvv+ju7k5zc3MuWbJEXBUUhHrKycnhkiVLaG5uTnd393sOHKwPqamptLe3r3ZCK+hOfHw8LSwsuHHjRr3VmZ+fTysrK27dulVvdWoTGRlJJycnuri4cMOGDTVe3717N/v27UsAtLKykmby00w/b2NjwyFDhjAsLIy+vr789ttvtV6I27dvH2fNmiWNffTmm2/yyJEjdYp1woQJBEA7Ozv+61//qvYYOnQoPT09CYALFiyotYy333671nrr81lER0dz5syZ0nr5+/szLCyMYWFhDAwMpKWlJQFoLU/ftm7dShsbG9l6cSYkJLBHjx40MTHh4sWLxQQlgsDbSafNmzfTxcWFdnZ2/P777+v0/gdKNqnVaq5atYrW1tZs164dt23bZlA9JgRBqCk+Pp5DhgyhQqHg5MmTZRsTJyUlhc2bN+f//vc/WepvilQqFcPCwu559VOXysrKOGfOHCoUCo4ZM6ZRjCcmCI1BSkoKR40aRYVCwRdffFG2CSLCw8MZHh4ujgX1aM2aNbS2ttZb7+BvvvmGtra2BtOTTnj0lZWV0cbGRq9JVY21a9fSzMyMffr0EWOKCoIWhYWFnDdvHhUKBcePH//As+feN9mUlZXFIUOG0NjYmEuXLmVJSclDByuHqqoqBgUFsbS0tNZl1Go1165dS09PT3bv3p3u7u7SlYD9+/eTvH2lXnOlpHv37uzVqxcB0NTUlL169aKvry8tLCwIgOnp6feN69ixYxw/fjwB0MjIiMOGDWO/fv3YqVMnjhs3jidOnKj3Oh0+fJhPP/00AVChUHDQoEEMDw+nh4cHhw4dyt9+++2+8d2vjj179vDZZ5+VPqe//vqr1rL++ecfabk5c+YwOjr6vvVrREdH87nnnpPev3Tp0lo/m0OHDvHNN9+Ulp05cyZ37txJUp7vWG4///wz27RpQ1dXVx46dEjv9U+ZMoWDBg3SWfmRkZHs2bOnNKDu3eNaREVF8YknniAAhoSEMDIyklFRUVJXc81gmncOgvfPP//wySefJACGhYVx586dddoG67KsrqSmptLCwuKBfucNKS0tjQEBAbS1teWWLVv0WvfDMNR9hC7q/fbbbx+63W7o9RRtfN1s3ryZtra2DAwM1HuMu3fvpqWlpc56Too2XTu1Ws2wsDDOmDFDL/UNGzaMU6dO1UtdjYG2md/ufogkxcObNGkSR44cqbf6qqqqOHfuXBoZGfHdd99tFHfsGPLxSl1jfZhz1dzcXP773/+mj48Pu3fvztDQUA4cOJAvv/wyP//8cz722GMPHKc4Bnlw+/btY6tWrdijR48HOg64Z7Lp4sWLdHd3Z8eOHXns2LEGC1IOERERBMD169fXusxnn31GANIGQ96eftbW1lbKsu/evZuDBg2qdjXx7kH38vLy6OXlxUuXLj1QbKWlpdIsfneWMWLECBoZGfGPP/6o9zpp7j/v1KmT9FxZWRmnT59OAPzhhx/uGduD1FFWVib9kEaMGFHrcuPGjaO5uTkB1GvGC009D3ovfbt27Qig2ncl13cst5s3b/Lxxx+nqanpfb/zhnTx4kUaGxvrvP0oLCyUtsFnn322xuvp6ekEUO2KcHl5OQGwQ4cOWsvMzs4mgGr3J9dlG6zr9qoLCxYsYGBgoN7qS0lJYYcOHejt7c3k5GS91dsQDHkfoYt6H7bd1sV6ija+bpKSkujl5UUPDw+99h4MCAjgokWLdFqHaNO1O3LkCI2NjXW+XZaVldHMzKxRXTAQHg2bN2+mhYWFXnrUqdVqPvPMM7Sysqq2zzB0hny8Up9Y63OuGhcXR2dnZw4aNKhabGq1mrt27WLr1q3rPNC/OAZ5cCkpKfT29mbXrl2ZlZV1z2VrTTZdv36dLi4u7NOnzyMxzsaIESPYtm1bdu3atdbZFnr06EEANe4V/vnnn/n++++TJLdv314j+XP3BkKSq1atYkJCwgPHp62My5cvS1fh6rtOtZWdkZFBAOzbt+8946pLHb1796ZCoWBSUlKN19PT0zlo0CB27tyZQP0nQdS2LrXRVpec37Hc1Go1lyxZQiMjI/7yyy96qXPWrFm1br8NTbM9A6hxgKxSqQigxjZ8r+1J8567bxOpyzZYl2V1ITMzk82aNeOff/6p87oKCgro5eXFoKCgRjnOgSHvI3RV78O02/rcF9ZGtPG3ByQOCAhgt27dHrhL+8PYt28fmzVrppcZRUWbrl3//v35/PPP67SOw4cPE4CYzEHQu5SUFAKo83hZ9fHRRx/RwsKi1sHcDZUhH6/UJ9ba6q3tXDU3N5fOzs7s1atXrUnJhIQE+vj41DlecQzy4HJycujr68u+ffves0eg1rP+qqoqBgQEMDAwUJapVhtabGwsX375ZSnb+Ouvv2pdrnfv3gTARYsWVTsYUalU0sxOxcXFrKysrPY+bRtIaWlpnbLy2srQXKXr1q1bvdeptrI1WeR7/RDrWse2bdsIgC+88EKN199++21GRETInmyS8zs2FB988AEtLCyq3WKgCyqVio6OjlyzZo1O69HQdDdt3bo1ra2ta1wN0Lbd3W97qs976rusrgwYMICzZ8/WeT0zZ85k586dG2WiydD3Ebqq92HabX3uC2sj2vjb8vLy2KlTJ609gBra7NmzOWDAAJ3XQ4o2vTZr1qyho6OjTqep/+yzz9imTRudlS8I99KqVataZwxsKAkJCWzWrBm3b9+u03oamqEfr9Qn1trqre1c9e233yYA7t69+571R0ZG1jlmcQxSNxkZGWzVqhU/+OCDWpfReta/atUqtmnT5r7dohqLWbNmMSUlhYWFhbSzs2NoaKjW5bZu3Sp1267LoLYNcfChrQzNlaXp06fXWP5B16m2sjdt2kTg3jNi1LWOyspKurq60sLCoto0oeXl5QwODmZVVZXsySY5v2NDMn78eJ2fMBw9epQA9HZ7h+a7joqKopGREQMCAqo10k31xGTlypV0dXXVaR2nTp2iiYkJ4+PjdVqPrhj6PkJX9TZ0u62rfWFtRBv/f2JjY2liYsLY2Fid1uPq6sqVK1fqtA4N0aZrp+n5cfToUZ3V8cILL9y357sg6Mpjjz3GuXPn6rSOkSNHcuLEiTqtQxcM/XilPrHWVm9t56re3t40Nja+55hV9SWOQepux44dtLa2rnaL+p1q7HUrKyvp5OSk84yyvmRlZXHmzJnS/9944w0C4OnTp7Uuv2nTJtra2hK4PVDXkiVL7rsxN9QBtoeHB9VqNQsLC/n777+zQ4cOtLGx4cWLFx9qnYDb95/GxMTw999/57x582hqasqnnnqq1m739amDvN0lFQA//PBD6bUff/xRmh5Z7mQTKd93bEhSU1OpVCoZFRWlszo+//xztmrVSmfl3+3O7/qTTz4hAC5cuFDr63c+96ifmPz9998EoNPbXsaPH8/Ro0frrHxdaiz7CF3U29DttiEkm8im28aPGDFCpydPmZmZBKC3W05Em147R0dHfvHFFzorf+TIkWJwcEE2kyZN4qhRo3RW/qVLlwhA74P8P6zGcrxSn1jrcq5qYmJS67hKJ06c4KeffsqPPvqIH330EdeuXVunW8zFMUjdqdVqtmvXjitWrND6eo1P6NChQ1LX5UfBsmXLqm3YGRkZNDU15aRJk2p9T05ODl977TWampoSAP39/WvN1pENd4CteSgUCrZu3Zrjxo3jhQsXHnqdANDe3p7//ve/aWZmxubNm993xoz61EHevo/W0tKSLi4u0mCyAwcOlK6YG0KyiZTnOzY0vXv35rx583RW/htvvMHu3bvrrPy73fldq9VqaeYhTbfdpnpicuHCBQJgTEyMzuqwtbXll19+qbPydamx7CN0UW9Dt9uGkmwim2Yb/7///Y92dnY6Kz8mJoYAtI7vpQuiTa+dr68vlyxZorPyH3vsMc6ZM0dn5QvCvcyePZv9+vXTWflr1qyhg4NDjfHbDF1jOl7R5bmqkZER27dvX2vdiYmJUnl1HctQHIPUz7PPPsvw8HCtr9X4hL7//nuamZnpPCh9KC8vp5OTU7VEjuZhbGx834EPz58/z65duxIAn3zyyVqX0+cBdn3W6c6yv/76awLg6NGja73fv751aMydO5cA+OOPPzImJobPPfec9JqhJJs09PkdG5oJEybo9MrRzJkzOXjwYJ2Vf7e7v+uCggJ26dKFLVq0YFpaWq0nGXfOAnknzWCy2t7TmE5McnNzCYB79uzRSfmaWaPudS++oWpM+whd1NvQ7bYhJZs0mlIb/+uvvxKoOTBpQ9mzZw8BMDc3Vyfl30206bUbNGhQtV4DDa1Hjx5cvHixzsoXhHtZvHgxe/ToobPyly5dSi8vL52VrwuN6XhF1+eq7du3p4mJSa3jGanV6nqvhzgGqZ9333231viVuIudnR3KyspQXFx890uNzvbt27Fw4ULwdlJNemzatAlVVVVYtWqVtOzBgwcRFxdX7f2dO3fG/v37YWZmhl27duk7fK3qsk7aTJ8+HVOmTEFkZCTee+89ndTx0ksvfxbwtgAAIABJREFUQaFQ4NNPP8Xq1avx0ksv1Xt96yo7OxuVlZVaX2ss37G+5Obmws7OTmflW1tbIz8/X2fl30/z5s2xY8cOlJaWYuLEiVqXsbW1rbWty8/Pr9fnc69t8GGWra/CwkIAgI2NjU7Kt7CwQLNmzWT9ruurMewj9FWvnO12XYg2vnb5+fkwMTGBhYWFTsrXtCFFRUU6Kf9+RJv+f/Ly8mBtba2z8i0sLFBaWqqz8gXhXkpKSnTWjgG32wnNsVFj0RiOV+oTqzb3O1f917/+hYqKCvz5559a369QKBpkPbQRxyDa5ebmwtbWVvuLd2efbt26RVNTU+7cubPBsl1yUKvVDAwM1DpOSVlZGVu2bEkbGxsWFBSQvD3Abb9+/bRO3efm5kZnZ+da68FDZiMftIy6rlNtZRcVFdHT05MKhaLGSP71qUPbdMIjRowgAA4ZMqRaGR4eHvXu2XS/z0mtVnPGjBlSFvzujLOc37GhKSkpoY2NDb///nud1fHRRx/Vek91Q6ttSmuy+mB9dxs6dCgB7dM779y5k//617+qPVeXbbCu26uuHDt2jIBuB2rv27evzgfzbGiNZR+hq3obut3Wx75QtPH3NmfOHPbv319n5V+5coUAePz4cZ3VoSHa9HtzdXXlxx9/rLPyBw0apJfZDQVBm5kzZ9bYDzWkQ4cOUalUMi0tTWd1NKTGcrxSn1hrq/de56qpqam0s7Ojr68vi4uLtcZRn/UQxyD1FxwczPnz52t9TWvPpqlTp+Ljjz8GyfqnuGS2e/duWFtbw9HRscZrpqameOqpp5Cfn49169YBANzd3REVFYXp06dXu2r3559/IiUlBYsXL9ZaT1lZGQCgvLy83rFq3ltRUXHP5eq6TrWVbWlpie3bt8Pc3BwTJ05EUlLSQ9Vx69YtAMDNmzel515++WUAwJw5c6qVofm87reu2miuslVVVWl9bcmSJSgvL4dSqaxWl+avnN+xoVm3bh2srKzwxBNP6KyOTp06IS0tTS9XwXNycgBU3wY1nnrqKcyfP1/r+5YsWQJjY2PMnDmz2nujo6OxaNEivPPOO9WWr8s2WNftVVcuXLgAKysrODk56ayOWbNmYcuWLSgoKNBZHQ2tsewjdFVvQ7fbDdFOija+/vLz87F161Y8++yzOqvD2dkZVlZWuHDhgs7q0BBteu3y8/ORnp4Od3d3ndXh5OSEtLQ0nZUvCPeSlpaGNm3a6Kz83r17o2PHjtiwYYPO6mhIjeV4pT6x3lnfg56rOjs74/fff8eNGzcwaNAgJCQkVKvn+PHjAAArK6s6xS6OQern/PnzOH78OKZOnap9AW0ZqKysLDo4ODTa+7UjIyPp5OREFxcXbtiwocbru3fvZt++fQmAVlZWXLt2LUmydevWBEAbGxsOGTKEYWFh9PX15bfffqv16tq+ffs4a9Ys6Qrbm2++ySNHjtQp1uPHj3PatGnVyjh16lSDrNPx48f5wgsvSGW/++67TExMlN7z3XffEQDd3Ny4YcOGetWxa9cuPv7449K9tX///TfJ21naMWPGSNndxMREvvPOO1Isc+bMqdNnFR0dzZkzZ0rv9/f3Z1hYGMPCwhgYGEhLS0sC4IYNG/jPP/9w6dKl0rLTpk2TeurJ8R0bmqNHj9LCwoLbt2/XaT2FhYU0NTVlRESETuuJjIzkqFGjCNyeZvTw4cM1lqmoqGCfPn20vv/gwYMMDw+nvb09u3TpQh8fH44ZM6bGjBl12QbrsqyujR07VuczxanVavbs2ZPjx4/XaT0NpTHtI3RRb0O32w2xnqKNrz+1Ws2nnnqKQUFBOh/wdvTo0ZwwYYJO6xBt+r1t27aNpqamOhubi7w9uG9tY181Ffn5+Q/1/pycHEZGRvL999+/53NCTR07dtT5Z7R9+3ZaW1vXmPHb0DSm4xV9nKveKTc3l8uWLWOPHj3o7e3NkJAQDhw4kKNGjeL//ve/ar2n7kccg9RPVVUVQ0JCOG7cuFqXqbVf/M6dO2lkZMT33ntPJ8EJgqB/hw8fpoODA2fPnq2X+oYMGaLTQUyFeysvL6eNjQ2/+uorndcVHx9PCwsLnc6QJAhCTa+//jotLS2ZkJCg87q++uor2tvbs7KyUud1CdpNnTqVw4YN02kdO3fupLGxsU4TWoYkNzeXDg4O/Pnnn/npp58yNDSUzZo1q3d5586d42uvvVbt1hhtz9U1tqagoKCARkZGNW6d0oVRo0bR29ubN2/e1HldgvAomjt3Lh0dHZmenl7rMvcchGHDhg00NjbmzJkza70nUqidJkt5r0dt0zo2JeJz0o+NGzfSzMyM48aN03o/sS789ttvtLCwYGZmpl7qE6pbv349W7duzZKSEr3UFxERwWbNmnH+/Pl628Yas6bS9jWV9dS3yspKzp07lyYmJnobZ7O4uJiOjo78+uuv9VKfUF1GRgbNzc11Nruoxs2bN6lQKLhv3z6d1mMoNLOqbtiwgZWVldJMWg+jqqqqRmJJ23N1ia0p2Lt3L5VKJW/duqXzum7dukVPT0/27NlTHKfeR2Pejzfm2A1VVVUVX3zxRZqamnL//v33XPaeN5ZPnToVu3btQkREBAICAnDq1Kl7LS7chXeNwq/t0aVLF7nDlJ34nHTr5s2bmDhxIqZOnYr58+fjhx9+gJGRkV7qHjp0KLp164aPPvpIL/UJ/6eyshLvv/8+Fi1aBHNzc73UOXr0aGzfvh1ffvklBg8ejMzMTL3U21g1lbavqaynPmVkZGDgwIHYsGEDduzYgREjRuilXgsLC7zyyit47733tI5rIejWhx9+CD8/PwwePFin9Tg4OMDX1xf79+/XaT2GwsrKCm3atIGHhweMjY0bZKY/bcdZ9Tn2ujO2pmD//v3o3r27TmdL1rCzs8O+fftQXFyMXr16ifPce2jM+/HGHLshys/Px5gxY/DVV1/h559/Rmho6D2Xv+8ohkOGDEFsbCxatWqFXr16Yfbs2VoHbBQEwbCoVCp8+eWX6Nq1Kw4cOIA9e/bggw8+0OmUoNq89957WLVqldiJ69k777wDlUqF559/Xq/1jho1CkeOHMG1a9fg5eWFjRs36rV+QXiUkcR3330HLy8vpKWlITo6GsOHD9drDHPmzEF5eTn+85//6LXepu7EiRNYs2aN1qnAdeHJJ5/Ejh079FKXIfD29oa3t7fcYWhlyLE1tB07duh08pq7tWnTBtHR0ejatSuCgoLwxhtvSAM2C4JQ3YEDB+Dj44OYmBhERUVh2LBh93/Tg3aXUqvV3LhxI52cnGhtbc233nqLeXl5D/p2QRD0RK1Wc9u2bezSpQuNjY25YMGChx7o8mHNmjWLXbp0Ebfj6smhQ4dobGzMP//8U7YYioqK+NJLL1GpVLJ///6MiYmRLRZBeBQcP36cQUFBVCqVnDdvnqzt6d69e2lsbKx18G6h4RUVFdHDw0Nv4y2S5KVLl6hQKHjixAm91SmnO29N1ExpfvbsWQYEBNDIyIheXl7VPouCggK+8847nDlzJvv27cvg4GAeO3asWpnQcsvc3c/duHGDc+fO5fz58/nKK68wODiYs2bNqjYGiq5vmzQUx48fp1Kp5KVLl/Ret1qt5po1a2htbc3OnTuLtk0Q7pCdnc1p06ZRoVDw8ccfZ3Z29gO/t843JBcWFnLZsmW0tbWljY0NX3zxRV64cKGuxQiC0MDy8vL43//+lx4eHlQqlZwwYQKTkpLkDovk7QPlzp07c+TIkWIsHx27ePEiW7VqxQULFsgdCsn/O0FWKBQcOXKkOIAThDo6dOgQR4wYQYVCYVCJ25dffplOTk4GP5tTY1dRUcGRI0fKcsFm8ODBnD59ul7rNASaZNPSpUt548YNHjhwQJqhiiRVKhWHDRvGjIwM6T1PP/007ezsmJubKz13v2RTVlYW27VrV23mtby8PHbt2pXOzs5MS0vT5WoanClTpnDEiBGyxpCSksKhQ4dSqVTyiSeeYGxsrKzxCIKccnJyuHTpUlpbW9PZ2Znbtm2rcxn1Hv0uLy+PH3/8Md3d3alQKDho0CD+8ssvVKlU9S1SEIR6OHPmDGfPnk0rKys2b96cc+bMqTZtqKGIj4+nvb09J02apPPpuZuq69ev083NjWFhYSwvL5c7HIlareYvv/zC3r17EwD79u3LXbt2ie1AEGqh+c306dOHAPjYY4/pbRDwB1VeXs7Q0FB27NiR169flzucR5JKpeLEiRPZsmVLxsfH673+vXv30tzcvMkNnqxJNt15TuPm5kYjIyOStyc/QS0DDe/YsUN6z/2STQsWLCCAGrOhbdmyhQA4Z84cXa2iwUlLS6OJiYmsPbLvFBkZye7du1OhUHD06NEGk+QXBH24efMm33jjDTZv3pwODg5877336j076cNNtcDbO8LffvtNygK7ublx8eLFPHXq1MMWLQhCLTIyMrhq1Sr27duXANilSxeuWrVK9tvl7ufo0aO0sLDgtGnTDCoZ8ihISkpip06dGBgYaNC3Kx46dIjDhw+nQqGgp6cnP/nkkyZ39VYQapOWlsYPP/yQXbt2lXoD/vPPP3KHVauCggIGBgayc+fOTE5OljucR0p5eTknT55Ma2trHj16VLY4HnvsMb744ouy1S8HTbKptufefPNN+vn53bec+yWb/P39CYCVlZXVlsnMzCQA+vj4PMxqNCqzZ89m//795Q6jGk3S39/fnwqFgkOGDGFERAQrKirkDk0QdCImJoZz5syhlZUVW7ZsyQ8//LDeSSaNh0423Sk5OZlLly6lh4cHAdDd3Z2vv/46T58+3ZDVCEKTlJGRwS+++IIhISFUKpW0s7PjtGnT+OeffzaqHiIHDhygjY0NQ0JCmJOTI3c4j4RDhw7RwcGBwcHB1brwG7IzZ85w7ty5tLe3p5GREYcNG8YtW7awpKRE7tAEQa9KSkq4adMmDhs2jEZGRmzRogXnzp3Ls2fPyh3aA8nKymKvXr3YokULHjp0SO5wHgk5OTkMCQmhnZ0dDx48KGss//zzD01NTZvUkBn3Sza98cYbtLS0ZFlZWY333jlUwP2STd27dyeAGreiVlRUEACDgoIaZH0MXWJiIk1MTBgdHS13KFqp1Wr+9ttvUhvdunVrvvbaayLBLjwS8vPzuW7dOin57eXlxc8++4xFRUUNUn6DJpvuFBsbyyVLlrBTp04EwE6dOnHBggXcs2ePQV91FwRDoVKpGBMTw+XLlzMkJIRGRka0tbXl1KlT+euvvzbqnkEJCQls3749O3Xq1GQGH9UFtVrNzz//nKamphw3bhxLS0vlDqnOysrKGBERwVGjRrFZs2a0sbHh9OnTuWPHjoe+miIIhqqwsJA//fQTp02bRhsbG5qYmHDUqFGMjIxslFfNS0pK+OSTT9LU1JSrV69uVBdADM2xY8fo7u7Ojh078ty5c3KHQ5KcMGECw8LCmsz3er9k0+bNmwmAn3zySbVl0tPT+fnnn0v/v1+y6ZVXXiEAfvHFF9WWuXz5MgFw2bJlDbZOhkqtVjMkJIRTpkyRO5QHcu3aNb777rt0dXWVxtFbu3at6KEtNColJSWMjIzklClTaGVlRUtLS06bNk0nCV+dJZvudPr0af773/9mYGAgjYyMaGZmxtDQUC5fvpynTp0S4zwJwv93/fp1fvPNNxw/fjxbtmxJAGzfvj1nzZrF3bt3N+oE091u3LjB8PBwGhsb85133qnRjVy4t+vXr3PgwIE0NjbmsmXLHomTgBs3bvCLL75gWFgYTUxMaGZmxsGDB3P16tW8evWq3OEJwkO5cuUKV61axUGDBtHExIQmJiYMDw/nF1988Uj08lSr1Xz77bdpbGzMwYMHMzU1Ve6QGpXKykq+9dZbNDY25sCBA+s024+u3bhxg3Z2dly9erXcoeiFu7s7AVTrpdSxY0dpHKeioiK6urpSqVRy4cKF3LlzJ1etWsWBAwdKM3VXVVVJF9s17n7u5s2b7NixI93c3Kr1Sn711VfZvXv3ButZYMj++9//0sHBwaC29wehUqn4+++/c9KkSbSzs6NSqWTv3r25YsUKWWbTE4T7yc/P5+bNm/nkk0/S0tKSxsbGDAsL47p166R2Sxf0kmy6U05ODn/66Sc+99xzbN++PQGwZcuWHDNmDFeuXMmoqChxG4XQJKjVaiYmJvLrr7/mjBkz2KVLFwKgjY0NR48ezTVr1jzys/xoeuaYm5uzZ8+ePHLkiNwhGbzKykquXr2adnZ27NKlyyPbMywvL49bt27l5MmT6eDgQAD09vbmvHnzGBERUWNAVUEwNNnZ2fz555/50ksv0dvbWzremTJlCrdt22bwY+zV19GjR+nh4UF7e3uuXr1aXEh4AEeOHKG/vz8tLCz4xRdfGOTFg02bNtHMzIxxcXFyh6IzKpWK69evp7GxsdSzqLCwkOvXr6eRkREB8P3332dZWRkvXLjAQYMG0czMjDY2Npw8ebI0kHpKSgqXLVtGADQxMeF3333HuLi4Gs/l5uYyKyuLs2fPZnBwMBctWsQXX3yRr776KgsKCmT+NHTv9OnTNDU15ZYtW+QO5aFUVFRw7969fO6559i6dWsCoK+vL1999VVxR48gG5VKxdOnT/Ojjz6SLnKZmZlx5MiR/Oabb/R2HK0gScgoOTkZf/75J6KionD48GFcu3YNzZo1Q48ePRAcHIygoCAEBwfD1dVVzjAF4aEVFhbi2LFjiI6OxpEjR3D8+HHcunULNjY20rY+aNAgBAQEwNjYWO5w9er8+fOYPXs2Dh48iHHjxmH58uXiN6/Fnj17sHDhQiQnJ+Oll17Cu+++C3Nzc7nD0jmVSoUjR47g999/x4EDB3DixAmoVCp4eXmhf//+CAkJQb9+/dCyZUu5QxWasKysLBw6dAgHDhzAwYMHkZCQgGbNmiEgIAD9+/fH0KFDERQUBCMjI7lD1bmSkhK89dZb+Pzzz+Hu7o6PP/4YQ4YMkTssg3Pt2jUsXrwYW7ZsQUhICP73v/+hc+fOcodVq6lTpyI6OhrR0dGivRUeSnZ2Nnr37o2+ffvim2++kTucBqNWq3HkyBHs2rUL+/fvR0xMDJo1a4bg4GCEhYUhPDwcPXv2bHLH+YJ+XLp0Cfv378f+/fvx119/4ebNm3B1dUV4eDiGDBmCoUOHwsrKSq8xyZ5sultaWhqOHz+Ow4cP48iRIzh16hTKy8vh6OgIX19f+Pn5wcfHB76+vujSpQuaNWsmd8iCUMO1a9cQHx+PuLg46ZGcnAyS6Ny5MwIDA9G7d2/07t0bnp6eUCqVcodsECIiIvDqq68iNTUVM2bMwMKFC9GhQwe5w5Ld3r17sXz5chw4cABjxozBihUr4O7uLndYsikuLsaRI0dw8OBBKflUXl4Od3d3+Pv7o2fPnujZsyd69OgBa2trucMVHkEFBQU4deoUTp48Kf29dOkSTE1N0atXLykJGhwcDAsLC7nDlU1ycjJeffVVREREYMCAAVi8eDEGDRokd1iyu3z5MlauXIlvv/0WLi4uWLFiBcaMGSN3WPdVUlKC4OBgtGjRAr///jtMTEzkDklohCoqKhAeHo6ioiL8888/j3QbeevWLRw4cAB//vkn9u/fj6SkJFhaWiIgIACBgYHSo02bNnKHKjQyxcXFOHnyJI4dO4ajR4/i+PHjSEtLg4ODAwYMGICwsDCEhYWhU6dOssZpcMmmu5WXl+P06dM4efIk4uPjcfr0aZw9exalpaUwMTFBt27d4O3tDT8/P3h6esLDwwOurq7i5F3Qi5ycHCQlJSExMRFnzpyREku5ublQKpVwd3eHj48P/Pz80L17dwQFBcHe3l7usA1aRUUFvv76a6xcuRLXrl3D2LFjsWDBAvTs2VPu0PSqvLwcP//8M1asWIHY2FgMHjwYS5YsQd++feUOzeCUlpbi6NGjOHr0qHTyn5KSAqVSCQ8PDykB5ePjAy8vL7Rq1UrukIVGJDMzE2fPnkV8fLyUWEpKSgJJuLm5oWfPnvD390dwcDACAwObRG/DuoqKisJ7772HP/74A927d8err76Kxx9/vMklK06ePImPP/4Y27dvh5ubG1555RXMnDmzUX0Oqamp6NmzJ/r164cff/yxSfTUExqOSqXCU089hePHj+PIkSNwcXGROyS9un79Og4cOCAds8THx6Oqqgpt27ZFUFAQAgMD4efnB19fX7Ro0ULucAUDUVpaisTERMTGxuL48eM4duwYEhISoFKp0K5dOwQHB6NXr17o27cvunfvblB5EINPNmmjUqmQlJSE+Ph4xMbGIi4uDvHx8UhLSwMAmJmZwcPDA507d5b+av5ta2src/RCY1NRUYHk5GRcuHABSUlJuHDhAs6fP4+kpCTk5OQAAJo3bw5vb2/4+vpKPfC8vLz03lXxUVJVVYXt27fjo48+wunTp+Hr64tnnnkGEyZMeKQTdmfOnMG3336LjRs3oqCgAE888QRee+01+Pn5yR1ao5KVlSUlBjSP9PR0AICDgwO6deuGrl27wtvbG127dkW3bt3EbSFNXHZ2Ns6cOYNz584hISEBiYmJOHv2rNTOOzs7S73mNAlMsc3UzenTp7F8+XLs2LEDDg4OmDhxIqZPnw5vb2+5Q9OZW7duYfPmzVi/fj3OnDkjJdvGjh3baBM1MTExCA0NxeOPP46vvvrKoE5sBMOlUqkwY8YM/PLLL4iKioKPj4/cIcmutLQUp06dwrFjx6THtWvXAABOTk7SuYW3tze8vb3h6enZqJLTQt2QxNWrVxEfH48zZ84gPj4e8fHxSE5OhkqlgrW1NQICAhAUFIRevXohMDDQ4C+gNspkU23y8/Nx4cIF6ZGUlCQ9SktLAQCOjo5o37492rVrB1dXV7Rr1w5ubm5o164d2rVrB0tLS5nXQtC3yspKpKamIiUlBVevXpX+Xr16FdeuXUNKSgpUKhWMjIzg5uZWI4HZuXPnJndlRt+OHTuGb775Blu3bkVZWRmGDh2K0aNHY/jw4XBwcJA7vId29uxZ/PLLL/jpp59w+vRpdOnSBdOmTcPkyZNF1+oGlJOTg4SEBJw7d65aUiE7OxsA0LJlS3Ts2BHu7u7o0KEDOnbsKD1at24tc/RCQ8jIyMClS5dw6dIlXL58Wfp3cnIybt68CeD2dnBnEtLT0xNeXl6PRFtjKNLT0/H999/j66+/xsWLFxEQEIAxY8Zg1KhR8PT0lDu8h5aTk4Ndu3YhMjISe/bsgZmZGZ5++mk8++yzj0wv3ejoaAwcOBDDhg3D999/DzMzM7lDEgxYaWkpJk6ciD/++AP79+9HYGCg3CEZrJycHMTFxeHMmTPSXROJiYkoKSlBs2bN0KFDB3Tu3Bnu7u7o1KkTOnXqBHd3d7i6ukKhUMgdvvAAbt26hYsXL+LixYtISkrCxYsXkZycjKSkJBQUFMDIyAgdO3aEj48PfHx84O3tDR8fH7Rv377RfcePVLKpNiSRkpIiJZ40iYSUlBSkpKRIJxoA0KJFCyn55OzsDCcnJ7Rp0watW7dGmzZt0KpVK3ElsxEpLi5GWloabty4If1NT09HRkYGrly5gmvXriEtLQ0qlQoAYG5uXiMZ6e7ujs6dO6NTp04wNTWVeY2attLSUuzYsQMRERHYu3cvysrK0K9fPwwdOhQhISHo0aNHoxh0saCgAFFRUfj777+xa9cuXLx4Ea6urhg9ejSeeOIJ9OvXT+4Qm5Ts7GwpCZWcnCwlIC5duoSysjIAgIWFhZR4cnV1Rdu2bdGmTRu0bdsWzs7OcHZ2Fu2DzMrLy5GWloa0tDRcu3YN6enp0oUETXKppKQEwO22vmPHjlJS0d3dHZ6enujWrZu4dUGPSOLQoUPYvn07du7ciWvXrsHDwwMjR46UBv5vDOOuVVVV4dSpUzhw4AD27NmDQ4cOwczMDEOGDMHjjz+OMWPGPJK3Vx47dgzDhw+Hp6cnIiMjYWdnJ3dIggG6desWRo4ciYsXL2L37t0ICAiQO6RGR6VS4fLly4iLi8O5c+ekBMXFixdx69YtALfv7NEkoNzc3ODm5gZXV1e4uLigbdu2cHJyknktmo6CggJcv34dV69eRWpqKq5fv46UlJR7fmedOnWCh4cHfH194enp+ciMZdYkkk33U1xcXKM3i2bjyMjIQEZGhtQzCgBMTEzQqlUruLi4wNHRES4uLmjRogUcHBxgb28PBwcH6dGiRYtGcaDUWJSWliInJwe3bt1CTk4OcnJycPPmTenfN27cQGpqKrKyspCamoqioiLpvcbGxnB0dESbNm3g5ORUrVebJrEkEomNR2lpKfbt24edO3di//79uHr1Kpo3b46+ffuid+/e8PPzg5+fH5ydnWWNs6qqCufPn0dsbCxiYmJw6NAhnD59GgqFAv7+/hg0aBBGjx6NHj16yBqnoF1aWlq1HjCXL19GSkoKUlNTkZ6ejsrKSmnZVq1aoU2bNnBxcYGLiwtatWqFFi1aoGXLltK/NY/GevuMvqlUKty8eRPZ2dm4efMmsrKypH9r2vvU1FSkpaUhKytLep+JiQmcnJzg4uICNzc3KVGoSS6JHoOGhyRiYmIQERGBP/74AzExMQCAHj16SONQ+Pn5oUuXLrJfVEhLS0NsbCxiY2MRHR2NQ4cOobCwEO3atUN4eDhGjhyJgQMHNonePklJSRg6dCjMzc3x+++/o23btnKHJBiQlJQUDBs2DBUVFfj999+b9OQmuqKtl4ymQ0VmZibUajUAwNTUVEo8aZJQjo6OaNmyJVq3bi39u2XLluLW2Frk5+cjMzMT2dnZyM7ORkZGBrKzs5GZmSkllK5fv478/HzpPfb29nBxcZE6MNzZG61t27aP/Gctkk0PKC8vDxkZGcjMzKzRUyY1NVVKduTk5FQ7+QBuJzk0ySdNMsrKygrNmzeHjY0NrK2t0bx5c+k5W1tbNG9Hw5YNAAAgAElEQVTevNpz5ubmjfqgRa1WIz8/H+Xl5SgsLERBQQHy8/NRWFiIoqIiFBYWIj8/HwUFBdWeuzOpdOvWLemq9J00n2mLFi2k5F+rVq3g7Ows/dU0oo/6D7opu3r1qjTleHR0NJKTk6FWq9GyZUv4+flJt0ZpTjbd3NwabAw3lUqFrKwsXL58WUpMXL58WbpNq6ysDBYWFvDx8UHfvn3Rv39/9O3bF82bN2+Q+gV5kJT2Cenp6UhJSUF6ejrS0tJw/fp13LhxAzdv3sTNmzdx965Wk3Rq2bKldFFCsz/Q/LWzs6vxnIWFBWxsbBpNW6Zp+0tKSqR2X/M3Nze3xnP5+fnSZ6Z53EmhUEifmaOjY7WeZa6urlKyr1WrVo2uq7lQXUFBAf755x8cOHAAUVFRiIuLQ1lZGczMzKTbGzVtuubh6OjYYInc3NxcpKSkSO365cuXkZycjNjYWGRnZ0uTgPTu3RsDBgxAv3790K5duwapu7HJzMzE8OHDkZmZia1bt6JPnz5yhyQYgKioKIwfPx7Ozs7YtWuXwY8t8yiqrKyUjkk0iRDNQ3NxPjs7u9q5q1KplJJOmv2tra2t9LCxsdH6f0tLy0ZxfFJYWIiSkhLk5+cjLy8PeXl50jGJ5v+a5/Ly8nDjxg3cuHED2dnZKC8vr1aWg4MDHB0d0bp1a7Rt2xbt2rWDi4uL1APe1dW1yY/fK5JNOlBYWFijx83dSZPCwkKtSZfi4uJ7lm1iYgJLS0sYGRnB2toaCoVCOmHW/MCtrKzQrFmzau8zMzPT2oVbU45GWVlZtV5cGlVVVSgsLKzxfG5uLoDbB4UqlQrFxcWoqKiQyqmsrKzWu0ibZs2a1Zpku7u3mLZ/G3qjJsijqKhImkQgNjYWFy9exOXLl5Gamipd5TExMZESlZq/CoVC+i2ZmprCwsICeXl5IClt1+Xl5dLvW/NXw8zMTDrx8fT0lHpYeXh4iN4sTZRara6WPMnKykJWVla15zSJljuTL3l5efcs19bWVtoHKBQK2NnZVfv/3clUzf7jbnfuM2prszVt+500vwvN39zc3Gr/f5D4706m2djYVOsB1rp162r/b9GihWjzm6iqqiokJSUhLi4OsbGxSExMxKVLl3DlyhXpdlcANdp0U1NT6YKd5ndRUlKC8vJyqFQqFBQUgKT0W9S065qTL6VSCRcXF+l2S02b7uPj0+RPIu5UVFSEyZMnY/fu3Vi6dCmWLl0q9nlNVFVVFZYtW4Zly5Zh1KhR+O6778RvxcDl5ORIiac7kytZWVnIycmREjF3Jmju7lyhoWlnjY2N0bx5c+nYQ9MO332eqlnubncmrgoLC1FVVVXtdW3nrLm5uVK7rjme0Syn7TjmTpoLfHcm0mxtbeHo6CgNo9OyZUs4OTlJ/777fFuoSSSbDIzmKvCdPXw0SShtSRzN8sD/Hfhr+0EWFRVpbRTKy8ur9Raq7QcPQOu9+HcnuCwsLGBqaiqdpGvK0zQ8JiYmNXp0iXFOBH2qqKiQbpnV3I5zZ9LozpNlze/N2toaRkZG0nZtampa7YRGsyPq0KGDuD1HaFB5eXnVElClpaX3TO5o9gmag607lZaWVjsp18jPz0dKSgoAwM3NDTY2NjWW0XbBQvO70OwH7pX8Mjc3l5JJmocgNASSSE9Px5UrV6TbG+5s1ysqKqRjKM3v4u7kk0KhqJGkatmypTR5jJj96cGQxNq1a7Fw4UL06tUL33//PVxdXeUOS9CjlJQUTJw4ETExMfjkk0/w/PPPyx2SoCPFxcXVkk8lJSXIy8uDSqVCfn6+dK6qOdfUJPnvPk+9+1wUQLXzWwBa7/DRds5qa2srHY9oXtccu9+Z7LKwsKjRS0vQDZFsEgRBEIQmbuLEiQCAzZs3yxyJIAiNXUJCAsaNG4f09HSsXbsWTz/9tNwhCXrwww8/4IUXXkDbtm3x448/wsvLS+6QBEGQmeiLLgiCIAiCIAhCg+jWrRtOnDiBcePGYfz48Rg0aBDOnTsnd1iCjiQmJiIsLAyTJk3CpEmTcPz4cZFoEgQBgEg2CYIgCIIgCILQgMzNzbFmzRr8888/uHnzJvz8/PDqq6/edxxPofEoKirCokWL0L17d+Tm5iI6OhqrVq1q1BMaCYLQsESySRAEQRAEQRCEBte7d2+cOHECn376KdavX4/OnTvjxx9/lCbqEBoftVqNH374AR4eHvjmm2/w2Wef4eTJkwgKCpI7NEEQDIxINgmCIAiCIAiCoBNGRkaYM2cOLl68iGHDhmHSpEnw8fERSadGRpNk8vHxweTJkzF8+HBcuHABs2fPFrOECoKglWgZBEEQBEEQBEHQqRYtWmD9+vVISEiAn58fJk+eDE9PT2zatKnGLMqC4aiqqsLGjRvh6emJKVOmoHv37khISMCXX36JFi1ayB2eIAgGTCSbBEEQBEEQBEHQi65du2LTpk1ITExEUFAQpk+fjq5du2L9+vViTCcDUlRUhHXr1qFLly6YOXMmgoODce7cOXz//ffo2rWr3OEJgtAIiGSTIAiCIAiCIAh65eHhgQ0bNuDChQvo378/5s2bBxcXF7zwwguIj4+XO7wmKy4uDnPmzIGzszNefvllhIWFISkpCd9++y06deokd3iCIDQiItkkCIIgCIIgCIIsOnTogPXr1yMtLQ3vvPMO/v77b/j6+qJPnz7YuHEjSktL5Q7xkVdaWorvvvsOwcHB8PPzw8GDB/Gf//wH6enpWLduHdq3by93iIIgNEIi2SQIgiAIgiAIgqzs7Owwb948JCYm4sCBA3Bzc8OsWbPQpk0bTJkyBTt37kRZWZncYT4yysrK8Msvv2Dy5MlwcnLCc889hw4dOiAqKgpnz57FSy+9BFtbW7nDFAShETOWOwBBEARBEARBEASNkJAQhISEIDs7Gzt27MD27dvx+OOPw9LSEsOHD8fYsWMxePBgmJubyx1qo1JaWorffvsNO3bswO7du1FSUoIBAwZg+fLlGDt2LBwcHOQOURCER4iCJOUOQhAEQRAE+UycOBEAsHnzZpkjEQRB0C47OxsRERH46aef8Pfff8PMzAzh4eEIDQ1FWFgYPD095Q7RIJ09exb79++XHhUVFRgwYADGjh2L0aNHixnlBEHQGZFsEgRBEIQmTiSbBEFoTHJycrBr1y788ccf+Ouvv3Djxg04OTkhLCwMAwYMQFhYGNzc3OQOUxZXr17FX3/9hf379+Ovv/5CZmYmWrdujdDQUAwaNAgjRoyAvb293GEKgtAEiGSTIAiCIDRxItkkCEJjdmfvnYMHDyI/Px+tW7eGv78/evToIf1t27at3KE2qGvXriEmJgYxMTE4deoUYmJikJmZCVtbW/Tv3x+hoaEIDQ2Fl5eX3KEKgtAEiWSTIAiCIDRxItkkCMKjQqVS4eTJkzh27JiUhDl37tz/Y+/Oo6uqD/X/PyfznANkhCRoPAkzBkQQZHQqUJyoFYUiilQFxGrBau9X26vVXtftUlGEIraAVC2iVxSxRikyC0LQMIVAApQkkIQcIfNwMuzfH/6yl8cERTnJzvB+rbVXcvb+ZO9n5+Ba8vDZn6P6+npFRUVp8ODBGjhwoBwOhxITE+VwOBQfHy8vr7b5uUkNDQ3Kzc1Vdna2srOzdfz4ce3fv1979+5VUVGRfHx81KdPH7NUGzZsmK644gp5e3tbHR1AJ0fZBABAJ0fZBKAjq6ys1L59+8zy6cCBA8rOzlZxcbEkyd/fX5deeqkuu+wyORwO9ejRQ5GRkYqIiFBERISio6MVGRmpkJAQj+YqLy9XUVGRCgsL5XQ65XQ6debMGZ0+fdosl06cOCGXyyVJstvtcjgcGjhwoDlba+DAgQoKCvJoLgDwBMomAAA6OcomAJ2R0+nU8ePHzWLn2LFjOnbsmPLy8uR0OlVRUeE2PjAwUBEREQoMDFRoaKgkKSwsTN7e3vL3929S+lRWVqqmpkb19fUqLS2VJJWVlamqqkpFRUWqrq52Gx8cHKyIiAjFxcW5zbxq3FhrCUB74mN1AAAAAABobY0zl4YOHdrs8crKSjmdThUWFqqoqMicfVRRUWEWUcXFxTIMQ1VVVaqurlZDQ4MkycvLS127dlVgYKBsNpvsdrukbwqlxlIpIiJCUVFRioqKUkREBDOUAHQolE0AAAAA8B1BQUFKSEhQQkKC1VEAoN1pmyvhAQAAAAAAoF2ibAIAAAAAAIDHUDYBAAAAAADAYyibAAAAAAAA4DGUTQAAAAAAAPAYyiYAAAAAAAB4DGUTAAAAAAAAPIayCQAAAAAAAB5D2QQAAAAAAACPoWwCAAAAAACAx1A2AQAAAAAAwGMomwAAAAAAAOAxlE0AAAAAAADwGMomAAAAAAAAeAxlEwAAAAAAADyGsgkAAAAAAAAeQ9kEAAAAAAAAj6FsAgAAAAAAgMdQNgEAAAAAAMBjKJsAAAAAAADgMZRNAAAAAAAA8BjKJgAAAAAAAHgMZRMAAAAAAAA8hrIJAAAAAAAAHkPZBAAAAAAAAI+hbAIAAAAAAIDHUDYBAAAAAADAYyibAAAAAAAA4DGUTQAAAAAAAPAYyiYAAAAAAAB4DGUTAAAAAAAAPIayCQAAAAAAAB7jY3UAAADQenbv3q309HS3fcXFxZKkZcuWue1PSUnR0KFDWy0bAAAAOgbKJgAAOhGn06n7779fkuTr6+t2bMOGDZKk2tpaSdJHH33UuuEAAADQIdgMwzCsDgEAAFpHbW2tIiMjVVJS8r3jwsPDVVRU1KSQAgAAAH4IazYBANCJ+Pr6aurUqd9bIl3IGAAAAOB8KJsAAOhkpk6daj4q15za2lpNnTq1FRMBAACgI+ExOgAAOhnDMNS9e3cVFBQ0ezwmJkanT5+WzWZr5WQAAADoCJjZBABAJ2Oz2TR9+nT5+fk1Oebn56fp06dTNAEAAOAno2wCAKATmjp1qlwuV5P9LpeLR+gAAABwUXiMDgCATiopKUnZ2dlu+xwOh7KysixKBAAAgI6AmU0AAHRSM2bMcPvEOV9fX82YMcPCRAAAAOgImNkEAEAnlZ2draSkJLd9WVlZcjgcFiUCAABAR8DMJgAAOimHw6FBgwbJZrPJZrNp0KBBFE0AAAC4aJRNAAB0YjNmzDDLJh6hAwAAgCf4WB0AAAC0rLq6OpWVlTW7/6qrrlJDQ4Mk6aqrrlJRUZF8fJr+70FoaGiz+wEAAIDvYs0mAAAsVlxcrNLSUpWUlKi0tNTt+3Pnzpn7KioqVF5ertraWpWXl8vlcqmiokI1NTWqrKw0v1ZXV6uqqqpFMwcGBiogIEBBQUHy9/dXcHCw/Pz8zK8hISHy9fVVaGiogoKCFBYWprCwMHXp0kXh4eHm629/b7fbWzQzAAAAWgdlEwAAHmQYhgoLC3XmzBkVFRWpsLBQTqdTTqez2ddOp7PZ83h5eSk8PFx2u90sZQIDAxUWFiYfHx+FhobK19fXLHVCQkLMssff319BQUFu5+vSpUuz1+nSpYs++OADSdLNN9+sc+fONTvuu/srKirMssvlcpklWFlZmTmTqq6uTqWlpaqsrDQLs+LiYpWUlJizqb4rMjJSERER5hYTE2N+HxkZqaioKPNrTEzM974XAAAAsAZlEwAAF6i2tlanT59WXl6e8vLydPr0aeXm5rrty8/Pl8vlMn/Gx8fHLEoiIiIUHR3dpFCx2+1NZvuEhIS02n0VFxdLUqvOLCorK2syi6u4uLhJEVdYWGh+73Q6VVdXZ57Dz89PsbGxiouLU1xcnLp3766EhAR1795dPXr0UHx8vLp3787jfwAAAK2MsgkAgG8pLy/XsWPHdOzYMR0/flzZ2dk6fvy4jh07ppycHLPs8PHxUXR0tFu58e3Co3H2TdeuXS2+o47l66+/VlFRkYqKipSTk9Ns+VdQUKD6+npJ37xPPXv2VGJioi677DK3LTExsVVLPQAAgM6CsgkA0CmdPn1aGRkZOnjwoA4fPqxDhw4pKytLZ86ckfTNY2zx8fFuxcRll12mhIQExcfHKzo6Wt7e3hbfBZpTX1+vgoIC5eXl6eTJk2ZZ2Fgg5ubmmo/xRUdHKykpSX379lW/fv3Mr7GxsRbfBQAAQPtF2QQA6NDKysr05Zdfav/+/Tp48KAyMjJ06NAhcw2i2NhYs2RwOBxyOBxKTEzUpZdeKj8/P4vToyXU1NToP//5j1lAZWVl6fDhwzp48KAKCgokfbOWVf/+/c3y6fLLL9egQYMUGhpqcXoAAIC2j7IJANBhVFVVKT09XXv27FFaWpr27t2rzMxMNTQ0KCYmxiyVvl0inG/hbHROZ8+e1aFDh8xSsnErLCyUl5eXevfurSFDhphbSkqKAgMDrY4NAADQplA2AQDardOnT2vz5s3aunWrdu3apUOHDqmurk7R0dG68sorNWTIEPNrVFSU1XHRjhUWFmrPnj3au3ev0tLStGfPHhUWFsrHx0f9+/fXsGHDNGbMGI0ZM0bdu3e3Oi4AAIClKJsAAO1GTk6OtmzZYm7Z2dkKCgrSVVddpauuusosluLi4qyOik4gNzdXaWlpSktL065du7Rr1y5VVlYqKSlJY8aM0ejRozV27FjFx8dbHRUAAKBVUTYBANqs6upqbd68WR9++KE+/vhjnThxQiEhIRoxYoQ5i+TKK69kbSW0CS6XS7t379aWLVu0detW7dixQxUVFUpMTNSECRN00003acyYMfL397c6KgAAQIuibAIAtClnzpzR+vXrtX79em3YsEFVVVUaNmyYJk2apHHjxmnIkCHy8fGxOibwg+rq6rRnzx5t3rxZ69at0+7duxUUFKSf/exn+vnPf65JkyYpMjLS6pgAAAAeR9kEALDcuXPn9M477+j111/Xrl27FBwcrBtuuEE33nijJk6cyF/I0SEUFRWZReqnn36qyspKDR8+XHfddZemTJmi8PBwqyMCAAB4BGUTAMAStbW12rBhg1auXKl169bJ19dXt912m+644w6NGzeOR+PQodXU1GjTpk166623tHbtWtXX1+vGG2/UjBkz9LOf/Uze3t5WRwQAAPjJKJsAAK3qzJkzevnll/Xaa6/J6XTqmmuu0V133aVbb71VISEhVscDWl15ebneffdd/eMf/9DmzZsVFRWl++67Tw8++CCz+gAAQLtE2QQAaBXHjx/X888/rxUrVig0NFTz5s3TXXfdpYSEBKujAW1GTk6Oli9friVLlqiiokIzZ87U/Pnzdckll1gdDQAA4IJRNgEAWlR2drb++Mc/as2aNUpISND8+fN1zz33KDAw0OpoQJtVWVmp5cuX6/nnn1deXp6mTJmi//7v/5bD4bA6GgAAwA/ysjoAAKBjKisr04IFC9SvXz+lp6dr1apVOnLkiObMmUPRBPyAoKAgPfjgg8rKytLKlSv11VdfqV+/flqwYIEqKiqsjgcAAPC9mNkEAPC4zz77TLNmzVJpaamefvpp3XffffLx8bE6FtBu1dXVadmyZXryyScVHh6u5cuXa+zYsVbHAgAAaBYzmwAAHmMYhp555hldf/31Gjx4sA4dOqQ5c+a0+aKpvr5ew4cPV3V19XnHGIahpUuXql+/fho8eLCSkpJks9lks9n02WefSZI2bdokm80mu92uwYMHa9iwYbLZbAoICNCwYcOUkpKi4OBg2Ww25efnX1A2T1935cqVuu+++8xzbNq06bzX3rFjhzlu7ty52rlzZ4vc586dO/XAAw+Y13ryySeVlpbW7Njt27frD3/4gzl21qxZ+vDDDy19j1qDj4+P5syZo4yMDF1++eW67rrr9Oc//1n8myEAAGiTDAAAPKCurs646667DH9/f2Pp0qVWx/lR1q5da0gyXnvttfOOWbhwoSHJWLdunbnvk08+Mex2u7Fq1SrDMAxj/fr1xg033GBUV1ebYyQZvXr1Ml8XFxcb/fr1M44dO3ZB2VriutXV1YYkQ5Jx4403nvfad9xxhxEYGGhIMlwul7m/Je6zMdMll1xyQeMvueQSQ5JbBqveIyssXrzY8PX1NWbOnGnU1dVZHQcAAMANM5sAAB7xwAMP6P3339eGDRt0//33Wx3nR1m+fLni4+P1wgsvqKGhodkxq1atkiSNGzfO3HfDDTdo+fLlysvLkyRVVVVpwYIF8vf3P++1wsPD9cADD6iqquqCsrXEdRvHjRgxQuvXr1dWVlaT8fn5+Tp79qz5aYG+vr7msZa4z8Zzfd85f2i8Ve+RFebMmaNPP/1Ua9as0Zw5c6yOAwAA4IayCQBw0V577TW9+eabSk1N1ahRo6yO86Ps27dPDodD8+fP1+HDh5WamtrsuICAAEnS008/7fbo0s0336w+ffpIkiZOnOhWdJzPrFmzlJSUdEH5WvK6Dz/8sAzD0EsvvdRk7LJlyzR79uxmz9MS9+kJVr1HVhk7dqxSU1P1+uuva8WKFVbHAQAAMFE2AQAuytmzZ/X73/9eixYt0vDhw62O86MtWbJEDz/8sO6991516dJFzz//fLPjfvOb30iS/vKXv+gXv/iFcnJyJEleXl665ZZbJH3zCWIXsj5VQECA/Pz8LihfS1731ltvVUJCglasWKFz586Z+10ulz755BPdeOONzZ6nJe7TE6x6j6x09dVXa9GiRfrd736n4uJiq+MAAABIomwCAFyk559/XvHx8Zo5c6bVUX60oqIi1dfXKyEhQSEhIZo9e7Y+++wzpaenNxl7++2364033pDdbtfatWuVnJysJ5544nsXFfeElryuj4+P5s2bp8rKSr322mvm/vfee0+TJ0+Wt7f3RV+jNVn1Hllt1qxZio2NPW9RCgAA0NoomwAAF2XNmjWaMmWKbDab1VF+tGXLlunBBx80X8+bN0/+/v7n/Uv7tGnTdOzYMT322GOSpGeffVYjR46U0+ls0Zwted1Zs2YpODhYixYtUm1traRv1rC69957L/rcVrDqPbKSzWbTHXfcobffftvqKAAAAJIomwAAF6GmpkbZ2dnmejjticvl0uLFizVo0CDZbDbZbDbFxsaqpqZGq1evNheU/q6uXbvqueee0759+9SnTx/t3bv3vGsbeVJLXddut+uee+5RXl6e/u///k9fffWVEhMT1aVLFw+ktoZV75GV+vbtq+zsbNXU1FgdBQAAgLIJAHDxvr0Yc3vxzjvvaP78+TIMw2174403VFdXp0WLFpljt2zZon379rn9fK9evbRx40YFBAToww8/bJGMrXXdhx56SDabTS+++KIWL16shx56yCPn9bSioiJz9tV3WfUeAQAAoCnKJgDAT+bv7y+Hw6GMjAyro/wohmFo0aJFmj59epNjt912myIjI/Xqq6+qrKxMkhQaGqqHHnpI9fX1bmNjY2MVHR2tiIiI817nYrTUdRsaGtzGJSUladKkSdq9e7dOnTqlvn37XvC5LnTMxZ7DMAw9/vjj511Hyqr3qK04dOiQkpKS5O/vb3UUAAAAyiYAwMWZMmWK1qxZ067+0r5+/XqFhYUpKiqqyTF/f3/dfvvtKikp0auvvipJcjgc2rp1q+655x6Vl5ebY//973/r5MmTevzxx5u9TuPC1D/10aaWuu7Zs2clyW0do0ceeUSSNGfOnGbP5XK5zpvzYu9TkqqqqiRJdXV1zR77f//v/6mmpkZeXl5u12z8atV71BYYhqG3335bd9xxh9VRAAAAvmEAAHARzp07Z3Tr1s1YtmyZ1VEuyPvvv2/ExsYacXFxxsqVK5scX79+vTFq1ChDkhESEmL89a9/NQzDMGJiYgxJRnh4uDF+/Hjj2muvNS6//HJjxYoVRkNDQ5PzbNiwwbjvvvsMSYYk48knnzR27tz5o/N6+roffvihMXnyZEOSccsttxibNm0yDMMwGhoajFtvvdWoq6szDMMwMjIyjKeeeso8z5w5c5rN74n7/Pzzz417773XPMcVV1xhXHvttca1115rDBs2zAgODjYkGStXrjS2b99uPPHEE+bYu+++21i3bl2L/K7aiyVLlhiRkZFGcXGx1VEAAAAMwzAMm2G0o3+KBgC0SStWrNDs2bO1ceNGXX311VbHATqNbdu26brrrtPf/va3Zh8LBQAAsAKP0QEALto999yju+++W+PHj9eWLVusjtMuNH4C3vdtmZmZVse8aJ3lPq2wceNGTZgwQbNmzaJoAgAAbYqP1QEAAB3D4sWLVVtbq+uvv14vvvii5s6da3WkNq2zTCzuLPfZ2l5++WUtWLBAd999t9snJwIAALQFlE0AAI/w9vbW3/72NzkcDv3mN7/Rhg0b9Ne//lWxsbFWRwM6jFOnTumBBx7Qxx9/rOeee07z58+XzWazOhYAAIAbHqMDAHiMzWbT73//e3322Wc6ePCg+vbtq0WLFjX7CWMALpzL5dLzzz+v/v37KzMzU5s2bdKCBQsomgAAQJtE2QQA8LjRo0dr//79mjt3rhYsWKCBAwfqjTfeUG1trdXRgHaltrZWq1atUv/+/fXkk09q7ty52r9/v0aNGmV1NAAAgPOibAIAtIigoCA988wzOnTokIYMGaKZM2cqKSlJL7/8sioqKqyOB7RpFRUVWrhwoRwOh2bNmqURI0YoMzNTzzzzjAIDA62OBwAA8L1sBit3AgBawcmTJ/XCCy/o73//uwIDAzVnzhzde++9SkhIsDoa0GYcO3ZMr7/+uhYvXqyamhr9+te/1iOPPMJ/JwAAoF2hbAIAtCqn06lXXnlFr732mvLz8zVq1Cjdc889uu222xQSEmJ1PKDVlZSU6L333tPKlSu1bds2xcbG6v7779eDDz6orl27Wh0PAADgR6NsAgBYor6+Xp988oneeustvffee5KkyZMna9q0aRo3bpwCAgIsTgi0nOrqam3cuFH//Oc/3f78z5gxQ9dcc428vb0tTggAAPDTUTYBACxXUlKiNWvW6M0339T27dsVEBCg6xOtLQ4AACAASURBVK+/XpMmTdLPf/5zxcTEWB0RuGgFBQVav3691q9frw0bNqimpkYjR47U3XffrVtvvVXh4eFWRwQAAPAIyiYAQJtSVFSkjz/+WB9++KE+/fRTlZeXa8iQIZo0aZKuueYaXXnllfLz87M6JvCDXC6Xdu/erY0bN+qjjz5SWlqawsLC9LOf/UyTJk3SxIkT1a1bN6tjAgAAeBxlEwCgzXK5XNqyZYvWr1+vjz/+WFlZWQoKCtLw4cM1ZswYjR07VkOHDpW/v7/VUQHV1NToiy++0ObNm7Vlyxbt3LlTVVVVSk5O1sSJEzVp0iSNGjWKshQAAHR4lE0AgHbj9OnT2rRpk7Zu3aqtW7cqMzNTgYGBGjp0qIYPH64hQ4ZoyJAh6tmzp9VR0QmcPHlSaWlp2rNnj3bt2qUvvvhC1dXV6t27t8aMGWNu3bt3tzoqAABAq6JsAgC0W/n5+WbxtHPnTh08eFC1tbWKjIw0i6fGjb/w42KcOnVKaWlpSktL0969e7Vnzx45nU75+vqqf//+Gj58uEaPHq0xY8awxhgAAOj0KJsAAB1GdXW19u/frz179pilQEZGhurr69WtWzf1799fffr00YABA9SnTx/1799fkZGRVsdGG1JUVKQDBw7o8OHDOnjwoDIyMnTo0CF9/fXX8vHxUZ8+fdxKzMsvv5zHOAEAAL6DsgkA0KFVVFQoPT1dBw4ccCsRioqKJEmRkZFmCeVwOHTZZZeZW0BAgMXp0RKqqqp07NgxHT9+XMeOHVN2drYyMjJ08OBBOZ1OSd/8ufh2KTlgwAANGjRIQUFBFqcHAABo+yibAACdUlFRkQ4ePKjDhw/rwIEDyszMVFZWlk6dOmWO6dGjhxITE83yKTExUT179lRcXJy6d+8uX19fC+8A5+NyuZSfn6+8vDydPHlSx44dcyuXTp8+LUmy2Wzq3r27kpKSzFKpb9++6t+/vyIiIiy+CwAAgPaLsgkAgG+prq5uUk40fn/ixAm5XC5J3xQVMTEx6tGjh7p3766ePXuqe/fu6tGjh+Lj4xUdHa2IiAhFRETIZrNZfFcdg2EYKioqktPp1JkzZ5Sbm6tTp07p1KlTysnJ0enTp5WXl6fCwkI1/u+Nv7+/LrnkErfC8NvfM3sNAADA8yibAAC4QA0NDSooKDBLjry8POXl5en06dPKyckxi4+amhrzZ7y8vMzSKSIiQlFRUYqKinLbFx4ervDwcIWFhZlf7Xa7hXfa8oqLi1VSUqLS0lK3r06n09wKCgrcXjudTjU0NJjn8Pf3N2eZJSQkqEePHmbZ1717d8XHxysmJkZeXl4W3ikAAEDnQ9kEAICHnTlzRmfOnJHT6VRhYaE5G8fpdKqoqMg81ri/vr6+2fPY7Xa3AiowMFB2u102m01dunSRzWYzX9vtdnl5eSk8PFze3t4KCwtzO1dgYGCzs3jCw8PNMqahoUElJSVNxlRXV6uqqsptX2lpqerr61VSUqKGhgYVFxfLMAzz67lz58zXVVVVZpnUuDXHx8enSTEXGRmpiIgIRUZGKjIy0izqGks7AAAAtD2UTQAAWKy8vLzJDJ+SkpIms3+qqqrcSp3Gcqi+vt4sf0pLS1VXV6eysrIWzRwaGiofHx+FhYWZ5Za3t7dZXn27BAsMDHSbuWW325udzRUSEtKimQEAANA6KJsAAOgEysrKVFdX57avsax65JFHJEkvvvii20ynRj4+PgoNDW21rAAAAGjffKwOAAAAWt75yqJu3bqZM4oSExNbMxIAAAA6KFbMBAAAAAAAgMdQNgEAAAAAAMBjKJsAAAAAAADgMZRNAAAAAAAA8BjKJgAAAAAAAHgMZRMAAAAAAAA8hrIJAAAAAAAAHkPZBAAAAAAAAI+hbAIAAAAAAIDHUDYBAAAAAADAYyibAAAAAAAA4DGUTQAAAAAAAPAYyiYAAAAAAAB4DGUTAAAAAAAAPIayCQAAAAAAAB5D2QQAAAAAAACPoWwCAAAAAACAx1A2AQAAAAAAwGMomwAAAAAAAOAxlE0AAAAAAADwGMomAAAAAAAAeAxlEwAAAAAAADyGsgkAAAAAAAAeQ9kEAAAAAAAAj6FsAgAAAAAAgMdQNgEAAAAAAMBjKJsAAAAAAADgMZRNAAAAAAAA8BjKJgAAAAAAAHgMZRMAAAAAAAA8hrIJAAAAAAAAHkPZBABAJ/LSSy/JZrO5bW+99ZbeeuutJvtfeuklq+MCAACgHbIZhmFYHQIAALSOgoICxcbGXtDY/Px8xcTEtHAiAAAAdDTMbAIAoBOJiYnRuHHj5O3tfd4x3t7eGjduHEUTAAAAfhLKJgAAOpnp06fr+yY2G4ah6dOnt2IiAAAAdCQ8RgcAQCdTXFysqKgo1dbWNnvc19dXZ86ckd1ub+VkAAAA6AiY2QQAQCdjt9s1YcIE+fj4NDnm4+OjCRMmUDQBAADgJ6NsAgCgE5o+fbrq6+ub7K+vr+cROgAAAFwUHqMDAKATqq6uVrdu3VRZWem2PygoSF9//bUCAgIsSgYAAID2jplNAAB0QgEBAZo8ebJ8fX3Nfb6+vpo8eTJFEwAAAC4KZRMAAJ3UtGnT3BYJr62t1bRp0yxMBAAAgI6Ax+gAAOik6urqFBUVpXPnzkmSunTpojNnzjS7cDgAAABwoZjZBABAJ+Xj46Np06bJz89Pfn5+mjZtGkUTAAAALhplEwAAndiUKVPkcrnkcrk0ZcoUq+MAAACgA+CfLwEA6CCqq6tVUVGhkpISlZeXq7KyUuXl5SopKVFDQ4MkqbS0VPX19ebPfPvT6NLS0pSRkWG+9vb2VlhYmCTJy8tL4eHhCgkJUVBQkEJCQmS32xUUFMSC4gAAAHDDmk0AALRRFRUVOnnypHJzc1VYWCin06mioiKdOXNGTqfT3L7++mudO3fOLJS+T3BwsPz8/MzXfn5+qqmpkST5+/vL5XKZx1wulyoqKn7wnF5eXurSpYsiIiLUrVs3RUREKCIiQlFRUYqMjFRERISio6OVkJCgnj17Kigo6Cf8NgAAANBeUDYBAGCRmpoaZWdn68iRI8rKylJubq5ycnJ08uRJ5eXl6ezZs+bYwMBAtxKn8fvGrXGWUXBwsOx2u4KDgxUUFKTQ0FCFhYXJ29v7vDkOHDggSRowYMB5x9TX16u0tFRlZWWqrKxURUWFiouLVVFRocrKShUXF7sVYE6n0yzInE6nqqurzXN17dpV8fHxSkhIUEJCguLj45WUlKRevXrJ4XDI39/fA79dAAAAWIWyCQCAFlZeXq59+/Zp3759OnLkiI4cOaKjR48qJydH9fX18vb2Vnx8vHr27GmWLwkJCYqLi1PPnj0VHx+v8PBwq2/johQXFysvL8+cqdW4NZZrubm55u+iZ8+eSk5OVq9evdSrVy9dfvnlGjhwoEJCQqy+DQAAAFwAyiYAADzI6XRq7969+uqrr/TVV18pPT1d2dnZamhoULdu3dS7d2/16tVLycnJZqHicDjcHm3rjL47y+vo0aM6cuSIMjMz9fXXX8vLy0sOh0MpKSkaPHiwBg8erEGDBikiIsLq6AAAAPgOyiYAAC5Cdna2duzYoW3btmnHjh3KzMyUJF166aW64oorlJKSYm49evSwOG37dOrUKaWnpys9PV179+5Venq6Tpw4IZvNpt69e+vqq6/WyJEjNXLkSF122WVWxwUAAOj0KJsAAPgR8vLylJqaqk8//VTbtm1TQUGBQkNDNXz4cLP0GDx4sOx2u9VRO7Ti4mLt3btXO3bs0Pbt27Vr1y6VlZUpJiZGo0eP1vXXX6/x48crLi7O6qgAAACdDmUTAADfo66uTp9//rnWr1+v1NRUHThwQOHh4br++us1evRoXX311br88su/dwFutLz6+nqlp6drx44d2rJlizZu3KiSkhINGDBAEydO1MSJEzVixAj5+PhYHRUAAKDDo2wCAOA76urq9O9//1urV6/WBx98oJKSEqWkpGj8+PEaP348pUU70FgSpqamKjU1Venp6QoPD9fNN9+sO+64Q9dddx3vIQAAQAuhbAIAQJJhGNqyZYvefvttvfvuuzp79qxGjhypKVOmaPLkyYqJibE6Ii5Cfn6+1q5dq9WrV2vHjh3q2rWrfvnLX2rKlCkaPXq0bDab1REBAAA6DMomAECnVlJSohUrVmjJkiXKysrS0KFDNWXKFN1+++2s99NB5eXl6e2339bbb7+tPXv2KDk5WXPmzNHdd9+t8PBwq+MBAAC0e5RNAIBO6eDBg3rllVf0xhtvyNvbW9OnT9fcuXPVp08fq6OhFWVkZGjJkiVatWqVDMPQtGnTNG/ePPXr18/qaAAAAO0WZRMAoFM5fPiw/vjHP+rdd99Vnz59NHfuXE2fPl2hoaFWR4OFysrKtGrVKi1ZskSHDx/Wbbfdpqefflq9e/e2OhoAAEC742V1AAAAWsOxY8d01113qX///srMzNR7772ngwcPas6cORRNUGhoqObOnauDBw/q3Xff1eHDh9W/f3/NmDFDx48ftzoeAABAu0LZBADo0Gpra/XMM8+oX79+2r17t958802lp6frlltuYVFoNGGz2TR58mTt27dPq1at0q5du9SvXz/9+c9/Vl1dndXxAAAA2gUeowMAdFhffvmlZs6cqaNHj+qZZ57RQw89xMfd40epq6vTwoUL9Yc//EG9evXS8uXLNWjQIKtjAQAAtGnMbAIAdEgLFy7UsGHD1KVLF+3fv1+//e1vKZrwo/n4+GjBggVKT09XWFiYhg4dqldeecXqWAAAAG0aZRMAoEOpr6/XvHnztGDBAj333HP67LPP5HA4rI6Fdi45OVmbN2/W//zP/+jhhx/WvHnzVF9fb3UsAACANonH6AAAHYbL5dLkyZO1ZcsWvfXWW7rxxhutjoQOaN26dZo6daquvfZavfPOO/Lz87M6EgAAQJvCzCYAQIdgGIZmzpyp3bt3a9u2bW2maKqvr9fw4cNVXV193jGGYWjp0qXq16+fBg8erKSkJNlsNtlsNn322WeSpE2bNslms8lut2vw4MEaNmyYbDabAgICNGzYMKWkpCg4OFg2m035+fk/mGvRokW67LLLZLPZ5OPjowkTJmjSpEn6+c9/rhtuuME8lpOTY/5MRUWF/vKXv2jIkCEaPHiwrrnmGo0bN04PPPCAFi5cqEcffVSS9MUXX2j27Nmy2Wzy8vLSn/70J/MT3Y4fP64//elP8vLyks1m09y5c7V79263bEeOHNGMGTM0btw4TZ48WaNHj9bdd9+trKysH/37bwk33XSTtmzZop07d2rmzJni3+0AAAC+wwAAoANYuHChER4ebuzbt8/qKG7Wrl1rSDJee+21845ZuHChIclYt26due+TTz4x7Ha7sWrVKsMwDGP9+vXGDTfcYFRXV5tjJBm9evUyXxcXFxv9+vUzjh07dkHZzp07Z0gykpOTmxxraGgwJk+ebGRnZxuGYRhZWVmGw+EwRo0aZRw5csRt3Pvvv29EREQYM2fONPfX1NQYkozLLrus2WsnJiYakoza2lq3/R999JERFBRkvPrqq0ZDQ4N5jaVLlxrBwcHG+vXrL+jeWsOuXbuMsLAwY9GiRVZHAQAAaFOY2QQAaPdycnL0+OOP69VXX9XAgQOtjuNm+fLlio+P1wsvvKCGhoZmx6xatUqSNG7cOHPfDTfcoOXLlysvL0+SVFVVpQULFsjf3/+81woPD9cDDzygqqqqC8pmt9slSTabrckxm82mRx99VCEhIaqsrNTEiRPl6+ur1NRUJScnu427+eabtW7dOlVWVpr7Gx8tO9+i7L6+vk2O5+bmasqUKZo2bZruu+8+M5fNZtP999+vadOm6fbbb9fJkycv6P5a2rBhw7R06VI99thjbjPAAAAAOjvKJgBAu/e73/1OEydO1JQpU6yO4mbfvn1yOByaP3++Dh8+rNTU1GbHBQQESJKefvppt0eybr75ZvXp00eSNHHiRLcy6nxmzZqlpKSki85+9OhRDRw4UNHR0Vq5cqWysrL0X//1XwoKCmp2/PDhwy/69//iiy+qvLxcv/71r5s9Pnv2bFVWVuqFF164qOt40p133qnrrrtOv//9762OAgAA0GZQNgEA2rWTJ0/qnXfe0fz5862O0sSSJUv08MMP695771WXLl30/PPPNzvuN7/5jSTpL3/5i37xi1+Ys2S8vLx0yy23SJKCgoLOO0vo2wICAi56weri4mI99thjKi0tlSR99NFHkqRrr732e3+uMetP9dFHHykgIECDBw9u9vjAgQMVGBioTz755KKu42mPPvqo1qxZo9zcXKujAAAAtAmUTQCAdu29995TbGysRowYYXUUN0VFRaqvr1dCQoJCQkI0e/ZsffbZZ0pPT28y9vbbb9cbb7whu92utWvXKjk5WU888cT3LiruSUeOHDEXJLfZbOrSpYvef/9983jjY2tRUVEXfe7G7ciRI03GnjhxQrGxsfL29m72XF5eXoqOjjYXG28rRo4cqaioKK1du9bqKAAAAG0CZRMAoF3bs2ePhg4danWMJpYtW6YHH3zQfD1v3jz5+/ufd3bTtGnTdOzYMT322GOSpGeffVYjR46U0+ls8ay9evWSYRgyDEMNDQ1yOp0aO3asebxxRtWFrgV1vnN/e+vVq1ez45tbP+rHHLfKkCFDmnyqHgAAQGdF2QQAaNecTqciIiKsjuHG5XJp8eLFGjRokDmTJzY2VjU1NVq9erW56Pd3de3aVc8995z27dunPn36aO/evZo9e3arZrfZbOrWrZsefvhhcxHvxjWgjh492qLXvvTSS5Wfn3/ehdTr6up0+vRpXXrppS2a46eIjo7WmTNnrI4BAADQJlA2AQDatZCQEJWVlVkdw03jGlLfnc3zxhtvqK6uTosWLTLHbtmyRfv27XP7+V69emnjxo0KCAjQhx9+2NrxJX2zOHm3bt1UVlamCRMmSFKLZ5kwYYKqqqqa/D4apaenq6amxszTlpSWlio0NNTqGAAAAG0CZRMAoF3r27evMjMzrY5hMgxDixYt0vTp05scu+222xQZGalXX33VLMhCQ0P10EMPqb6+3m1sbGysoqOjzztr69ufWtdSDMPQrFmzdOeddyopKUkvvfTSeWdlNTQ0aPXq1Recr7njDz/8sIKCgrRs2bJmf2b58uUKDg7Wb3/72x9xF60jIyNDffv2tToGAABAm0DZBABo18aPH6/9+/eftwRpbevXr1dYWFizi2n7+/vr9ttvV0lJiV599VVJksPh0NatW3XPPfeovLzcHPvvf/9bJ0+e1OOPP97sdRoXD6+pqfnJWRvXYGrusbW6ujr94Q9/kGEYCgwM1AcffKCQkBCNGjVKqamp5s8YhqE9e/Zo2rRpiouLa3Lu8+VrzO9yucx9l1xyif75z3/qH//4h1asWGEWUoZh6LXXXtOqVav09ttvKyEh4Sffc0vIycnRoUOH2uSMKwAAACv88GcoAwDQho0cOVL9+/fX0qVL9cwzz1ia5YMPPtDs2bPl7e2t119/XTNmzHA7/tFHH2n//v2SpKeeekohISF64IEHFBMTo3/84x9at26dhg8frtraWjmdTq1YsaLJOaRviqh33nlHkvSf//xHf/jDHzRx4kRdddVVF5x1586d+vvf/y5Jys7O1ogRIxQRESGbzaaysjIdOHBATqfTLMX69OmjAwcOaOHChXr00Ud19913KyYmRl26dNGIESP08ssvKzIyUpL0+eef6/XXXzfzPfXUU5o6daqSkpKUlZWl1atXKycnR9I3s5mmT5+u4cOHS5Juuukm7d27V88++6xWrlypiIgIlZSUKCEhQV9++aWSk5Mv+B5by9KlS5WSktLmPhERAADAKjajNebhAwDQgj799FNNnjxZe/fuPe+nnAEtITMzU1dccYXWrVuna6+91uo4AAAAbQJlEwCgQ7jjjjt09OhRbdmypdMv1Gyz2X5wzOHDh9W7d+9WSNNxlZSUaOTIkRowYIDeeustq+MAAAC0GZRNAIAO4dy5cxo6dKgSEhK0fv16BQYGWh0JHVhFRYVuuukm5eTkKC0tTeHh4VZHAgAAaDNYIBwA0CF06dJFH3/8sQ4dOqSxY8eqoKDA6kjooAoKCjRu3DhlZGTo448/pmgCAAD4DsomAECH4XA4tHPnTpWXl2vEiBE6dOiQ1ZHQwRw8eFDDhg1TZWWlPv/8czkcDqsjAQAAtDmUTQCADuXSSy/V9u3blZiYqGHDhunll19WQ0OD1bHQzjU0NGjhwoW66qqrlJycrB07dujSSy+1OhYAAECbRNkEAOhwGh+pmz9/vh599FGNGjVKhw8ftjoW2qmMjAxdffXVeuyxx/Too4/qX//6F4/OAQAAfA/KJgBAh+Tr66unnnpKaWlpcrlcGjx4sB577DE5nU6ro6GdcDqdWrBggQYPHqyGhgalpaXpj3/8o3x9fa2OBgAA0KbxaXQAgA6vrq5OS5Ys0bPPPquqqio98sgjeuSRR2S3262OhjaouLhYL7zwgl588UUFBwfriSee0OzZs+Xt7W11NAAAgHaBsgkA0GmUl5frlVde0f/+7//KZrNpzpw5uv/++xUXF2d1NLQBeXl5Wrp0qZYsWSKbzabf/e53evDBBxUcHGx1NAAAgHaFsgkA0OkUFxdr0aJF+utf/6qioiLdfPPNmjt3rsaOHSubzWZ1PLQiwzC0adMmLV68WB988IGioqI0Z84czZs3j3WZAAAAfiLKJgBAp1VbW6v33ntPixcv1rZt29S3b1/96le/0p133qlLLrnE6nhoQSdOnNDq1av1xhtvKCMjQ2PGjNGcOXN06623siYTAADARaJsAgBA0v79+/X3v/9da9asUWFhoYYNG6Y777xTv/zlLxUbG2t1PHhAfn6+1qxZo9WrV+uLL75QTEyMbr/9dt17770aMGCA1fEAAAA6DMomAAC+pb6+Xlu2bNFbb72ltWvXqqSkREOHDtWECRM0fvx4XXHFFfLy4sNc24OGhgbt3btXqamp+vjjj7V7926Fh4dr8uTJuvPOOzVmzBgW/QYAAGgBlE0AAJyHy+XSxo0b9a9//UupqanKzs5WZGSkJk6cqBtuuEGjR49mcfE2Jjc3V1u2bFFqaqo+/fRTFRUVyeFwaPz48Zo4caKuvfZa+fn5WR0TAACgQ6NsAgDgAmVnZ5uzZDZv3qzKykolJCRo9OjRGjFihEaNGqW+ffsy86mVNDQ0KCMjQ1u3btXnn3+ubdu2KScnR0FBQRo7dqw5G83hcFgdFQAAoFOhbAIA4Ceora3Vnj17zJLj888/l9PplN1u1xVXXKGUlBRz6927t3x8fKyO3K7V1dUpMzNT6enpSk9P15dffqkvv/xSJSUlioyM1PDhw83Sb8iQISzyDQAAYCHKJgAAPMAwDGVmZmrHjh1KS0tTenq6Dhw4oMrKSgUEBKh///4aNGiQkpOT1atXL/Xq1UuJiYmUUN9RW1urEydO6MiRI8rMzNTRo0eVnp6ugwcPqrq6WkFBQRowYIBSUlJ05ZVXasSIEerdu7dsNpvV0QEAAPD/o2wCAKCF1NfX6+jRo/ryyy/11Vdfaf/+/Tpy5Ihyc3NlGIZ8fX2VmJio3r17y+FwKCEhQQkJCYqPj1d8fLyioqKsvoUWUVhYqNzcXOXl5SknJ0c5OTnKzs7W4cOHdeLECdXW1spmsykhIUHJyckaNGiQOUssOTmZRb0BAADaOMomAABaWWVlpY4ePaqjR4+aM3iys7OVk5OjgoICc1xAQIDi4+MVFxen2NhYRUREKCIiQlFRUYqKijJfR0REKDw83LKFr10ul0pKSuR0Os2toKDA7XV+fr7y8vKUm5ur6upqSZLNZlNMTIzi4+OVlJSk3r17Kzk52Zz9FRgYaMn9AAAA4OJQNgEA0IbU1NQoLy/PnPWTm5ur3Nxc5efnm8VNUVGRzp492+RnfXx8FBoaqrCwMAUHBysoKEh2u13BwcFmEdU4ppG3t7fCwsIkSaWlpaqvrzePlZWVqa6uTtI3hVJFRYWKi4tVUVGhyspKlZaWuo35tq5duyoyMtIsw7p37664uDjFx8crISFBcXFxiouLk7+/v0d/fwAAALAeZRMAAO1QXV2d28yh4uJiVVZWqry8XCUlJaqsrFRFRYVKSkpUXl6u2tpaSd+UWZWVleZ5XC6XMjMzJUm9e/d2mx0VFBRklkG+vr4KCQmR3W5XUFCQgoKCFB4erpCQELPU+vZMK9aiAgAA6LwomwAA6OSmTZsmSXrzzTctTgIAAICOwMvqAAAAAAAAAOg4KJsAAAAAAADgMZRNAAAAAAAA8BjKJgAAAAAAAHgMZRMAAAAAAAA8hrIJAAAAAAAAHkPZBAAAAAAAAI+hbAIAAAAAAIDHUDYBAAAAAADAYyibAAAAAAAA4DGUTQAAAAAAAPAYyiYAAAAAAAB4DGUTAAAAAAAAPIayCQAAAAAAAB5D2QQAAAAAAACPoWwCAAAAAACAx1A2AQAAAAAAwGMomwAAAAAAAOAxlE0AAAAAAADwGMomAAAAAAAAeAxlEwAAAAAAADyGsgkAAAAAAAAeQ9kEAAAAAAAAj6FsAgAAAAAAgMdQNgEAAAAAAMBjKJsAAAAAAADgMZRNAAAAAAAA8BjKJgAAAAAAAHgMZRMAAAAAAAA8hrIJAAAAAAAAHkPZBAAAAAAAAI+hbAIAAAAAAIDH+FgdAAAAtJ7du3crPT3dbV9ubq4kadmyZW77U1JSNHTo0FbLBgAAgI6BsgkAgE7k66+/1v333y9J8vX1dTu2a9cuSVJtba0k6V//+lfrhgMAAECHYDMMw7A6BAAAaB21tbWKjIxUSUnJ944LDw9XUVFRk0IKAAAA+CGs2QQAQCfi6+urqVOnfm+JdCFjAAAAgPOhbAIAoJOZOnWq+ahcc2prazV1WlRmkwAAIABJREFU6tRWTAQAAICOhMfoAADoZAzDUI8ePZSfn9/s8djYWJ06dUo2m62VkwEAAKAjYGYTAACdjM1m069+9Sv5+fk1Oebn56df/epXFE0AAAD4ySibAADohKZOnSqXy9Vkv8vl4hE6AAAAXBQeowMAoJNKSkpSdna22z6Hw6GsrCyLEgEAAKAjYGYTAACd1IwZM9w+cc7X11czZsywMBEAAAA6AmY2AQDQSWVnZyspKcltX1ZWlhwOh0WJAAAA0BEwswkAgE7K4XBo0KBBstlsstlsGjRoEEUTAAAALhplEwAAndiMGTPMsolH6AAAAOAJPEYHAEAnVlBQoNjYWElSfn6+YmJiLE4EAACA9o6yCQCAdsDpdKqgoEClpaUqKSkxt+LiYhUXFzfZX1lZqbKyMtXV1UmSamtrVV5ebp6vtLRU9fX1zV7L29tbYWFh5uuQkBBzIXEfHx+FhoYqODhYYWFhCg8Pd9vsdrvb67CwMMXExCgiIqIFfzsAAABoSyibAACwkNPp1OnTp5WXl6czZ84oLy9PhYWF5tdTp06psLBQNTU1bj/n5eWl8PBwdenSxa3Yafw+ODhYwcHB8vPzk9S0QPr2sc2bN0uSxo4dK0lyuVyqqKgwx367mGo8VlFR4VZuNZZd586dU0lJiRoaGtzy+vv7Kzo6WnFxcYqOjlaPHj3cXsfFxSk2NpZSCgAAoAOgbAIAoIWdOXNG2dnZysrKUnZ2tttWXFxsjgsODm5SwvTo0UMxMTHq3r27YmJizDIpJCTEY/kaM9jtdo+ds6yszCygCgoKdPr0aRUUFOjUqVPm18ZSrbKy0vw5u90uh8PhtiUlJcnhcCgqKspj+QAAANByKJsAAPCQnJwc7d+/X/v27dP+/fvNQqm0tFSSFBQU1KRIcTgcio2NVVxcnEcLpPakrKxMp06d0qlTp5qUcdnZ2aqurpYkhYWFmb+zgQMHKiUlRQMHDlR8fLzFdwAAAIBvo2wCAOBHqq2tVUZGhtLT081i6auvvtLZs2fl5eVlliHfLZV69OhhdfR2xzAM5eXlNSmgDh48qOzsbDU0NKhr164aNGiQUlJSNGDAAKWkpKhv377mOlMAAABoXZRNAAD8gFOnTmnbtm3asWOHtm/frkOHDqm2tlYhISHq16+fUlJSNGjQIA0cOFADBgzotDOUWlt5ebn279+v/fv3Kz09Xenp6Tpw4IAqKyvl5+enAQMGaMSIEbr66qs1cuRIyj4AAIBWQtkEAMC3GIahjIwM7dixQ9u2bdP27dv1n//8R4GBgRoyZIhGjhyplJQUpaSkyOFwyMvLy+rI+JaGhgZlZ2crPT1de/fu1c6dO7Vnzx5VV1crMTHRLJ5GjRql3r17y2azWR0ZAACgw6FsAgB0etnZ2UpNTdWGDRu0fft2nT17Vl27djWLiZEjR+qKK66Qv7+/1VHxE9TU1CgtLU3bt2/X9u3b9fnnn+vs2bPq1q2brr76al1//fWaOHGiEhMTrY4KAADQIVA2AQA6nerqam3dulWpqan66KOPdPToUUVGRur666/X6NGjNXLkSPXt25dZLx1UQ0ODMjIytH37dv1/7d15VFXl4j7wZzPIqICIKRI5gmCMzgMaggODEmIKnOsImnT1OmSDX82bebWysm6UOEFCypAaTiQqoiFCliggmoqoaICKySBymA7790c/z5VABQU3w/NZi4Xs8+69n/1y1or1tPd7Tpw4gSNHjiA/Px99+/aFi4sLXFxcMGrUKLRr107qqEREREQtEssmIiJqE7Kzs3Hw4EHExsYiLi4Ocrkc/fv3h7u7O1xcXNC/f38+EtdGVVdXIyUlBfv370dsbCxSUlKgra0NJycnjB8/Hu7u7jAxMZE6JhEREVGLwbKJiIharTt37iAqKgrh4eH45Zdf0LFjR4wZMwYTJkzA2LFjYWRkJHVEaoby8/Px008/4eDBgzhy5AgKCgowdOhQ+Pr64o033kDnzp2ljkhERETUrLFsIiKiVuX+/fuIjo5GeHg44uLi0L59e3h5eUEmk2HkyJFQVVWVOiK1IAqFAsePH0d4eDh2796NBw8ewNnZGb6+vvD09OQnDxIRERHVgWUTERG1eAqFAgcOHEB4eDj2798PAHBzc4NMJoOLiwsX9qZGUV5ejpiYGISHhyMmJgaCIGDixInw9fWFm5sbi0wiIiKi/49lExERtVh3797F1q1bERQUhJycHDg5OcHX1xevv/469PT0pI5HrVhRUZHyDrqjR4/CxMQEAQEB8Pf3R6dOnaSOR0RERCQplk1ERNTinDlzBt988w0iIiKgo6MDPz8/BAQEoHv37lJHozbo2rVr2LBhA4KDgyGXy+Hj44P58+fD3t5e6mhEREREkmDZRERELUJVVRV27dqFwMBAJCUlwdbWFvPnz4evry+0tLSkjkeE0tJS7NixA9988w3S09MxbNgwLFy4EJMmTYKamprU8YiIiIheGH7GMxERNWsVFRXYsmULzMzMMH36dJiYmCAhIQFnz56Fn58fiyZqNrS1tTFnzhykpaXh+PHjMDY2hkwmQ9++fREcHIzKykqpIxIRERG9ELyziYiImqWqqioEBwdj7dq1uHXrFmbPno333nuPj8pRi3Lt2jWsXbsWYWFhMDY2xooVKzBjxgze6UREREStGu9sIiKiZic6Oho2Njb417/+hYkTJyIrKwtBQUEsmqjF6dGjB7Zs2YLMzEyMHz8eAQEBsLGxUX5qIhEREVFrxLKJiIiajYyMDDg6OsLLywtWVlY4f/48AgMDYWJiInU0oudiamqKoKAgXLhwARYWFvDw8MDo0aNx4cIFqaMRERERNTqWTUREJLni4mIsWbIEdnZ2KC0tRVJSEiIjI9G7d2+poxE1qt69e2PXrl1ISkpCcXExbG1t8e6776KkpETqaERERESNhms2ERGRpI4cOQI/Pz/I5XKsWbMG/v7+UFHh/wuh1q+6uhqbNm3C8uXLoaenh+DgYIwePVrqWERERETPjX/NExGRJEpLSxEQEIBx48ZhyJAhuHDhAubOncuiidoMFRUVBAQE4OLFi7C3t4ezszMWLFiA0tJSqaMRERERPRf+RU9ERC9cRkYGBg4ciF27diEqKgo//PADjIyMpI7VZBQKBYYOHYqysrLHjhFFERs3bkS/fv1gb2+PPn36QBAECIKA+Ph4AMCxY8cgCAL09fVhb2+PwYMHQxAEaGpqYvDgwbC1tYWOjg4EQUBeXt5Tc12/fh2CIMDQ0BCjR4+Gm5sb3N3d4e7uDjc3N6ipqUEQBHz33XeIiYmBhYUFBEFA586dsXnzZhQVFdU43oYNG2BqaooePXpgz549zzQXycnJmDdvnvLaP/jgA5w+ffqp19KSde7cGbt378aOHTsQHh6OwYMH4+LFi1LHIiIiInp2IhER0Qu0fft2UVtbW3RwcBD/+OMPqeO8ENHR0SIAccuWLY8d89VXX4kAxH379im3HTp0SNTX1xfDwsJEURTFAwcOiGPHjhXLysqUYwCI5ubmyp8LCwvFfv36iVlZWU/Ndfz4cdHDw0OUy+W1Xvv6669FAKKHh4dYXV0tiqIonj9/XlRRURENDQ3F8vLyOo/p6Ogo7t+//7HnrM9clJWViQDE7t27P/UaWpvs7GxxyJAhoq6urhgZGSl1HCIiIqJnwjubiIjohRBFEStXrsT06dMxf/58xMfHo1u3blLHeiFCQkLw8ssvY/369aiurq5zTFhYGADA0dFRuW3s2LEICQnBH3/8AQCQy+VYunQpNDQ0HnsuPT09zJs3D3K5/Km5srOz8eGHH0JTU7PG9rS0NLzzzjswNjbG1q1bIQgCAMDS0hI+Pj74888/ERUVVet4eXl5yM3Nhaur62PPWZ+5eHh9T7rO1srU1BQJCQmYM2cOfHx8sHr1aohcXpOIiIhaGJZNRETU5CorKzF9+nSsW7cOoaGh+PTTT6GmpiZ1rBciLS0NvXv3xttvv43ff/8dsbGxdY57WPh89NFHNcoFDw8PWFhYAABcXV1rlFGP4+/vjz59+jx1nKenJ6ytrWtsKy0thY+PDyoqKhAWFoZOnTrVeP2dd94BAHzxxRe1SpDg4GDMnj37setu1Xcu2jp1dXWsX78eISEh+M9//oMZM2agqqpK6lhERERE9cayiYiImlRFRQW8vb0RExODQ4cO4R//+IfUkV6oDRs2YNGiRfDz84OBgQG++OKLOsctXLgQAPDZZ5/By8sLN27cAPDXItKvv/46AEBbW7teJZ2mpibatWv31HHt27evVQwtXrwYv//+O9599104OTnV2sfGxgbjxo1DWloajhw5otyuUCgQGhqKmTNnPvZ89Z0L+svMmTNx+PBh7N+/X1kAEhEREbUELJuIiKjJKBQKTJ06FT///DPi4uIwatQoqSO9UPn5+VAoFDA1NYWuri4CAgIQHx+P1NTUWmOnTJmC7du3Q19fH9HR0TAzM8OKFSueuKh4Y9u9ezc2b96M/v3746OPPnrsuHfffRfAX8XYQzExMRgwYAA6d+5c5z4NmQv6n1GjRiEuLg7x8fHw8fGBQqGQOhIRERHRU7FsIiKiJrNgwQKcPHkS8fHxsLe3lzrOC7d582bMnz9f+fOCBQugoaHx2Dt6ZDIZsrKy8N577wEA1qxZgxEjRuDu3btNnvXGjRvw9/eHjo4OwsPDn3hnlKOjI/r374+4uDhlWRQUFIR58+Y9dp+GzgX9z8O5Pnr0KBYsWCB1HCIiIqKnYtlERERN4rPPPkNoaCj2799fa12gtqCiogLffvst7OzsIAgCBEFA165dUV5ejsjISOWi33/XsWNHfPLJJ0hLS4OFhQVSUlIQEBDQpFmrqqogk8lQWFiIwMBAmJmZPXG8IAjKtZs+++wzXL16FTdu3MDIkSPrHP+sc0H/Y2dnhx9//BHBwcEs6IiIiKjZY9lERESNLjExEf/3f/+H7du3Y/DgwVLHkcTOnTvx9ttvQxTFGl/bt29HVVUVAgMDlWN//vlnpKWl1djf3NwcR48ehaamJvbv39+kWdesWYPExES88cYbda65dPv27VrbvLy80KNHD0RFRWH58uWYO3eu8lPr/q4hc1Ff+fn5qKysbPB+Ldno0aMREhKCZcuW4ZdffpE6DhEREdFjCSI/T5eIiBpRcXExrKys4Onpia+++krqOJIQRRFDhw7Fvn37aq1hVF5ejpdffhkVFRW4efMm2rdvjzNnzmDx4sWIj4+HqqpqjfHdu3dHVVVVnXf/iKIIFRUVmJub4+LFi8+U9cSJE3jttdfQrVs3pKWlwcDAoNaYRYsW1fm7/PbbbzF//nxoamoiNze3zn0bOhf1uS5RFOHv748tW7Y89pPvWrMFCxbgwIEDOHfuHHR1daWOQ0RERFRL2/sLjYiImtRHH30EQ0NDrFu3Tuookjlw4AA6dOhQ52LZGhoamDJlCoqKirBp0yYAQO/evZGQkIBZs2ahpKREOTYuLg7Z2dl4//336zzPw8XDy8vLnylnQUEBZDIZAGD79u11lkU7d+5EdnZ2nfvPmjULhoaG8Pb2rnNfoOFzAQByuRzAX4/3/Z1cLsfy5ctRXl7eJosmAPj888+hp6eHDz/8UOooRERERHV6+ucnExER1VNGRgYCAwNx8uTJJy4w3Zrt3bsXAQEBUFVVRWhoKGbMmFHj9ZiYGKSnpwMAVq1aBV1dXcybNw9dunTB999/j3379mHo0KGorKzE3bt38d1339U6BvBXEbVz504AwPXr17Fy5Uq4urpiyJAh9c46f/583Lx5EwYGBli3bl2NgrC6uhrZ2dm4cOEClixZUuf+2traWLBgAcaNG9doc2FjY4Pg4GAAQFZWFgYMGAB9fX0AQElJCTIyMvDgwQNs27at3tfZ2mhoaGDjxo0YNWoU/P390bdvX6kjEREREdXAx+iIiKjRTJgwAfr6+vj++++ljkLU6slkMpSWliI6OlrqKEREREQ1sGwiIqJGcf78eVhbWyM9PR39+vWTOk6b97jFuh/1+++/866YFiwtLQ329vY4d+4cLC0tpY5DREREpMSyiYiIGsWcOXNw7do1xMXFSR2FqM1wcnKCmZkZgoKCpI5CREREpNQ2V9YkIqJGVVlZiejoaHh7e0sdhahNmTp1Knbv3g2FQiF1FCIiIiIllk1ERPTcEhMTce/ePXh4eEgdhahNef3115Gfn4/ExESpoxAREREpsWwiIqLnlpycjJ49e8LIyEjqKERtSufOndGzZ0+cOnVK6ihERERESiybiIjouaWmpsLe3l7qGERtkp2dHc6cOSN1DCIiIiIllk1ERPTccnJyYGxsLHUMojbJ2NgYOTk5UscgIiIiUmLZREREz62oqAj6+vpSxyBqkwwMDFBQUCB1DCIiIiIllk1ERNQoRFGUOgIRERERETUDLJuIiOi56evro7CwUOoYRG1SQUEBDAwMpI5BREREpMSyiYiInpuJiQny8vKkjkHUJuXm5sLExETqGERERERKLJuIiOi52dra8tOwiCRy9uxZ2NnZSR2DiIiISIllExERPbfBgwfj6tWruHPnjtRRiNqU27dv4+rVqxg8eLDUUYiIiIiUWDYREdFzc3BwgKGhIfbs2SN1lHopLCxEp06dEB0djVOnTiEgIACCIEBFRQWrV6/G1atXAQBXr17F6tWroaKiAkEQ8M9//hO//vorAgMD0atXLwiCADU1Nbi4uMDd3R1ubm4YO3as8rUbN24gOTkZ8+bNgyAIEAQBH3zwAU6fPl1nroaMfdSlS5cwY8YMODo6YtKkSRg5ciRmzpyJzMzMp+67fv16aGtrQxAETJgwAcnJycjNzcWKFSuU1z1z5kycOHFCuU9iYiKcnZ2hrq6OZcuWobKy8pnyJCUlwdvbWzn348aNw5gxY2Bubg5XV1ccPHjwmecnISEB06ZNq3Hs8ePHo3///hg9ejT++9//oqSkpMY+j74vWoro6GgYGRlhxIgRUkchIiIi+h+RiIioEcydO1d0cnKSOka93L9/XwQgbtu2TRRFUSwvLxcBiL169apzfM+ePUUAYmVlpXJbQUGBCEA0MzOrNb66ulqcNGmSeOXKFVEURbGsrEwEIHbv3v2p2RoyVhRFMSYmRtTW1hY3bdokVldXK8+/ceNGUUdHRzxw4MBTj/HJJ5+IAMRly5bV2D5t2jQRgBgREVFrn9DQUPHNN9987jylpaUiALFPnz7KbWVlZeKsWbNEAGJ4eHiN8Q2ZH7lcXuvY1dXVYkJCgmhmZiaamJiIp0+fVr729/dFS+Do6CgGBARIHYOIiIioBt7ZREREjWLhwoU4duwYzp07J3WUp9LV1YWxsTHMzMwAAO3atQMAqKmp1TleXV291uv6+voAAEEQao0XBAHvvPMOdHV1AQAaGho1vj9JQ8bevHkTU6dOhUwmw9y5c5VZBEHAm2++CZlMhilTpiA7O/uJx3nzzTehpaWFsLAwKBQK5fZFixYBALZs2VJrn/j4ePj7+z93Hi0tLQCAisr//iTR0NDA2rVrAQBBQUE1ztGQ+dHU1Kx1bEEQ4ODgoLxTy8XFBbdv3wZQ+33R3J09exYJCQlYsGCB1FGIiIiIamDZREREjcLS0hLu7u5Yt26d1FHqxcrKClZWVk1y7MuXL8Pa2hovvfRSkxz/oS+//BIlJSWYM2dOna8HBASgtLQU69evf+Jx9PX14enpiZycHBw6dEi53dbWFgYGBoiPj8eVK1eU20tKSnD58mX079+/SfIAgJ6eHgCgqKjoqWOfRefOnbFmzRrk5+fjiy++UG5vyvdFY/v8888xYcIEWFhYSB2FiIiIqAaWTURE1Gg+/fRT/PDDD/jll1+kjvJUixcvVt551JgKCwvx3nvvobi4uNGP/XcxMTHQ1NSEvb19na9bW1tDS0urRoH0ODNmzAAAbN26Vbnt2LFj0NHRqbV9586dmDx5cq27uhozz48//ggAcHZ2furYZzVp0iSoqKhg3759ym1N9b5obElJSdi1axc+/vhjqaMQERER1SKIoihKHYKIiFqPpUuXIi4uDqdOnarXo07NRV2Pw/3d3/+T+aR98vLy0KVLlxpjzc3NcfHixXplqc/Ydu3awcTERLmgeV169OiBnJwcVFRUPPFYCoUCpqamuHPnDm7evIkuXbrA19cXc+fOhbu7O3R1dXHz5k2oq6tj9OjRiIiIqHXn1rPmEQQB3bt3x48//ojbt28jNjYWGzduhIeHB0JCQpSF16PjG2suX3nlFeTm5tZa5Lw5k8vlGDRoENzc3PDJJ59IHYeIiIioFt7ZREREjWrlypUoKirC0qVLpY7SYObm5hBFsdaXubl5vfaprq7G3bt38dprr72wzE8ryepTogGAqqoqpk2bhqqqKoSGhuLevXu4dOkSRo0ahalTp+L27dvYt28fMjMzoaur+9hHBJ81T3FxMfbs2QNPT0+EhIQgNTUVUVFRtYqmxqampgZVVdUmPUdjW7JkCR48eIAVK1ZIHYWIiIioTiybiIioUXXo0AERERHYvHkzduzYIXWcF0oQBBgaGmLRokXKRcWbUo8ePZCXl4fq6uo6X6+qqkJubi569OhRr+M9+ijd9u3b4e3tDUEQlAuBb9myBdu2bYNMJmv0PEZGRli1ahW+/fZb3L9/H8uWLXvscRrLwzxPKhObm+3btyMkJASRkZEt4nE/IiIiaptYNhERUaMbMmQI1q5di9mzZyM+Pl7qOC+ch4cHDA0Ncf/+/Rqf7vYk+fn59X6U6+FYFxcXyOVypKWl1TkuNTUV5eXlcHFxqddxLSwsMHDgQFy5cgWrV69WlkpDhgyBpaUlDh8+jIiICEyYMKHO/Rsjz6xZszB9+nTs2bMHa9asqVfuv6vvXCYkJKCsrAyenp7PdJ4XLT4+Hn5+fvj4448xaNAgqeMQERERPRbLJiIiahJvv/02/Pz8MHXqVKSmpkod54metnzhsyxvKIoi/P39IQhCvY7//vvvQ1VVtUFjFy1aBG1tbWzevLnOsQ/XO1qyZEm9cz+8u2ngwIEwNjYG8NcdW35+fhBFEcOGDYO2tnad+z5LnrrWwdqwYQMsLS3x73//GzExMTVeb8j8PElFRQWWL1+Orl27YuHChU8c2xycOXMGkyZNgp+fX4N+n0RERERSYNlERERNJjAwEA4ODnByckJKSorUcR5LLpcDAMrLy+t8vaysDABqLGr9cJ+6HvWqqqrCypUrIYoiVFRUlGOrqqrqPPfy5ctRXl7e4LHdu3dHREQEvv/+e3z33XfKIkYURWzZsgVhYWGIioqCqalpvefC29sb6urqytLpoWnTpkFdXR1Tp0597L7PkufhnD86tzo6Oti5cye0tLQgk8lw+fLlGnNQ3/l5+Hv7++/o8uXLcHd3x82bNxETEwMDA4N6zY1UTp8+DScnJzg7OyMwMFDqOERERERPpSZ1ACIiar1UVVURGRkJmUwGZ2dn7NmzB6NGjZI6Vg1JSUkIDQ0FAFy/fh2rVq2Cr68v+vTpg8zMTERGRuLGjRsA/rpzZ9q0aQCA4OBgAMCVK1cwbNgwdOrUCYIg4P79+zh37hzu3r2LTZs2ITk5WTk2KysLAwYMgL6+PgCgpKQEGRkZePDgAbZt29agsQ9NnDgRKSkpWLNmDbZt24ZOnTqhqKgIpqamOHPmDMzMzBo0H4aGhpg+fTomTpxYY7uRkRFmzJiBsWPHPnH/huT57bfflHN/7do1rF69GpMnT4aFhQUsLS0RFBSkPOeqVatgZmZW7/lJSkpCWFgYACAzMxPjx4+HiooKioqKoK6uDg8PD+zevRvt27dv0Py8aEePHoWXlxfGjRuHHTt2tLjFzImIiKhtEsRneTaAiIioAaqqqjB79mxERUVh06ZNmDlzptSRiJq9rVu34q233oJMJsPWrVtZNBEREVGLwcfoiIioyampqSE0NBQrVqzA7NmzsWTJknovhk3U1lRWVmLx4sWYO3cuPvjgA4SEhLBoIiIiohaFdzYREdELFRkZiTlz5uDVV19t8HpCRK3djRs3MHXqVFy4cAHBwcGYPHmy1JGIiIiIGox3NhER0Qvl7e2N3377DSUlJbCzs8OOHTukjkTULISFhcHGxgZlZWU4ffo0iyYiIiJqsVg2ERHRC9e3b1+cOnUKMpkM06ZNg5eXF+7cuSN1LCJJ5OXlwcPDA7NmzcLMmTORnJyMPn36SB2LiIiI6JmxbCIiIkloa2vj66+/xtGjR3H27FmYm5sjKCio1sfUE7VWVVVVCAwMhKWlJc6fP49jx47hyy+/hKamptTRiIiIiJ4LyyYiIpKUo6Mj0tPTMXfuXCxatAgDBw5EUlKS1LGImtSJEycwaNAgLF26FAEBAUhPT8fIkSOljkVERETUKFg2ERGR5HR1dfHpp5/i7Nmz0NPTw/Dhw+Hu7o6UlBSpoxE1qtOnT2P8+PEYOXIkjIyMkJ6ejrVr10JbW1vqaERERESNhmUTERE1G5aWloiPj8fhw4eRn5+PgQMHwsvLC+fPn5c6GtFzOXfuHDw9PTFo0CAUFRXhyJEjOHToEMzNzaWORkRERNToWDYREVGzM2bMGJw6dQp79+7FlStXYG1tjWnTpiEzM1PqaEQNcunSJfj4+MDW1hbZ2dnYt28fkpOT4ezsLHU0IiIioibDsomIiJqtCRMm4OzZs4iIiMDp06dhYWEBLy8vHDt2TOpoRI8liiKOHj0KT09P9OvXD+np6YiKikJKSgrc3d2ljkdERETU5Fg2ERFRs6aiooIpU6YgIyMD4eHhyM/Px+jRo2FlZYVNmzbhwYMHUkckAgA8ePAAmzZtgpWVFZydnVFQUIDIyEicO3cOkydPhiAIUkckIiIieiEEURRFqUMQERE1RGpqKr755huEh4dDQ0MD/v7+eOutt9CjRw+po1EblJWVhQ0bNiAWuGVrAAAFrUlEQVQkJAQVFRWQyWSYP38+rK2tpY5GREREJAmWTURE1GL9+eefCA4ORlBQEG7cuAFHR0f4+vrCy8sLenp6UsejVqywsBC7d+9GeHg4jh8/DlNTUwQEBGDOnDkwMDCQOh4RERGRpFg2ERFRi6dQKHDw4EGEh4dj7969UCgUcHV1ha+vL9zc3KClpSV1RGoF5HI59u/fj4iICBw8eBBqamqYOHEiZDIZxo8fD1VVVakjEhERETULLJuIiKhVKSkpwd69exEREYHDhw9DS0sLnp6e8PHxgZOTE9TU1KSOSC1IZWUljh49ivDwcOzZswdlZWUYN24cfHx84OHhAR0dHakjEhERETU7LJuIiKjVunv3Lnbu3ImIiAgkJiaiQ4cOcHZ2hpubG1xcXNClSxepI1IzlJeXh5iYGMTGxiIuLg7379+Hg4MDvL29MWXKFHTs2FHqiERERETNGssmIiJqE3Jzc/HTTz8pC4Ti4mLY2trCzc0Nrq6uGDRoEB+DaqMUCgVOnTqFAwcOIDY2Fqmpqcpi0tXVFa6uriwmiYiIiBqAZRMREbU5FRUVSExMRGxsLH766SecP38eHTt2xJgxYzBixAg4ODjAysoKKioqUkelJqBQKJCRkYGEhAQkJiYiLi4O9+7dg5WVFcaPHw8XFxc4ODjwkUsiIiKiZ8SyiYiI2rzr168jNjYWR44cQWJiIu7cuQM9PT0MGzYMw4cPx8iRIzFgwAAuNN5CyeVy/Prrr0hMTERiYiKSkpJQXFyMl156CcOHD8eYMWPg4uKCV155ReqoRERERK0CyyYiIqK/uXTpEk6ePIkTJ07g5MmTyMzMRLt27TBgwAAMGzYM9vb2sLW1hZmZGR+9a2aqqqpw6dIlpKenIyUlBcnJyfjtt99QWVkJMzMzDB8+HCNGjMCIESNgZmYmdVwiIiKiVollExER0VPcunULJ0+eRGJiIk6ePIlz586hrKwMmpqaePXVV2FnZwdbW1vY2NjAysoKHTp0kDpym1BcXIy0tDSkp6cjLS0NZ8+eRUZGhvJ3Y21tjWHDhsHBwQHDhg3juktERERELwjLJiIiogaqqqrCxYsXkZqaivT0dKSmpiI1NRX5+fkQBAE9e/aEjY0NevfuXePLxMQEgiBIHb9Fqa6uxs2bN3HlyhXlV1ZWFtLT03H16lWIoggjIyPY2trCzs4ONjY2sLa2Rt++fbnmEhEREZFEWDYRERE1kpycnBp32jwsRwoLCwEAmpqa6NWrF3r16lWjhOrWrRuMjY2hr68v8RVIo6CgAHl5efjjjz+QlZWlnLfMzExcvXoV5eXlAAB9fX3lnNnY2MDW1hbW1tYwNjaW+AqIiIiI6FEsm4iIiJrY3bt3axQoj96lc+/ePeU4LS0tGBsbo2vXrujatWutf3fp0gUdOnSAnp4e9PT0JLyipysqKkJRURGKi4uRl5en/MrNza31b7lcrtyvU6dO6N27t7KU69Onj7Jg6tSpk4RXRERERET1xbKJiIhIQgUFBcjJyUFubi5u3bqFnJwc3Lp1S1nEPPxeVlZWa18DAwNl8fRoCaWnp4f27dtDXV0durq6yvH6+vrKx/i0tLSgqakJAMpFzhUKBQCgrKxMWQBVV1ejqKhIeYySkhJUVlaiuLgYxcXFylLpYbFUVFSEgoKCWlk1NTXrLNIe/d6tW7c2e3cXERERUWvCsomIiKgFKCgowK1bt2qUO4WFhSgsLKyz9Ll//z7Ky8tRWloKABBFUfk4HwA8ePAAFRUVdZ6rXbt20NHRUf78aEmlra0NDQ0NtG/fvs6SS09PD/r6+jV+7tKlCwwMDJpwdoiIiIioOWHZRERE1MZVVlYCANTV1SVOQkREREStAcsmIiIiIiIiIiJqNCpSByAiIiIiIiIiotaDZRMRERERERERETUalk1ERERERERERNRo/h/ddX1GRkPiVAAAAABJRU5ErkJggg=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7" y="0"/>
            <a:ext cx="9123352" cy="682072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366401" y="3276600"/>
            <a:ext cx="3753950" cy="19023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spAutoFit/>
          </a:bodyPr>
          <a:lstStyle/>
          <a:p>
            <a:r>
              <a:rPr lang="en-US" altLang="ja-JP" sz="2000" dirty="0"/>
              <a:t>function hello($name){</a:t>
            </a:r>
          </a:p>
          <a:p>
            <a:r>
              <a:rPr lang="en-US" altLang="ja-JP" sz="2000" dirty="0"/>
              <a:t>  echo "Hello $name";</a:t>
            </a:r>
          </a:p>
          <a:p>
            <a:r>
              <a:rPr lang="en-US" altLang="ja-JP" sz="2000" dirty="0"/>
              <a:t>}</a:t>
            </a:r>
          </a:p>
          <a:p>
            <a:endParaRPr lang="en-US" altLang="ja-JP" sz="2000" dirty="0"/>
          </a:p>
          <a:p>
            <a:r>
              <a:rPr lang="en-US" altLang="ja-JP" sz="2000" dirty="0"/>
              <a:t>hello('</a:t>
            </a:r>
            <a:r>
              <a:rPr lang="en-US" altLang="ja-JP" sz="2000" dirty="0" err="1"/>
              <a:t>php</a:t>
            </a:r>
            <a:r>
              <a:rPr lang="en-US" altLang="ja-JP" sz="2000" dirty="0"/>
              <a:t>');</a:t>
            </a:r>
            <a:endParaRPr kumimoji="1" lang="ja-JP" altLang="en-US" sz="2000" dirty="0"/>
          </a:p>
        </p:txBody>
      </p:sp>
      <p:sp>
        <p:nvSpPr>
          <p:cNvPr id="3" name="吹き出し: 角を丸めた四角形 2"/>
          <p:cNvSpPr/>
          <p:nvPr/>
        </p:nvSpPr>
        <p:spPr>
          <a:xfrm>
            <a:off x="323528" y="4221088"/>
            <a:ext cx="432048" cy="288032"/>
          </a:xfrm>
          <a:prstGeom prst="wedgeRoundRectCallout">
            <a:avLst>
              <a:gd name="adj1" fmla="val -29347"/>
              <a:gd name="adj2" fmla="val -962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型</a:t>
            </a:r>
            <a:endParaRPr kumimoji="1" lang="ja-JP" altLang="en-US" sz="1400" dirty="0"/>
          </a:p>
        </p:txBody>
      </p:sp>
      <p:sp>
        <p:nvSpPr>
          <p:cNvPr id="8" name="吹き出し: 角を丸めた四角形 7"/>
          <p:cNvSpPr/>
          <p:nvPr/>
        </p:nvSpPr>
        <p:spPr>
          <a:xfrm>
            <a:off x="1979712" y="4221088"/>
            <a:ext cx="1296144" cy="288032"/>
          </a:xfrm>
          <a:prstGeom prst="wedgeRoundRectCallout">
            <a:avLst>
              <a:gd name="adj1" fmla="val -12318"/>
              <a:gd name="adj2" fmla="val -11240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00" dirty="0"/>
              <a:t>デフォルト引数</a:t>
            </a:r>
            <a:endParaRPr kumimoji="1" lang="ja-JP" altLang="en-US" sz="1100" dirty="0"/>
          </a:p>
        </p:txBody>
      </p:sp>
      <p:sp>
        <p:nvSpPr>
          <p:cNvPr id="9" name="吹き出し: 角を丸めた四角形 8"/>
          <p:cNvSpPr/>
          <p:nvPr/>
        </p:nvSpPr>
        <p:spPr>
          <a:xfrm>
            <a:off x="5351335" y="2276872"/>
            <a:ext cx="948857" cy="288032"/>
          </a:xfrm>
          <a:prstGeom prst="wedgeRoundRectCallout">
            <a:avLst>
              <a:gd name="adj1" fmla="val -20832"/>
              <a:gd name="adj2" fmla="val -11513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00" dirty="0"/>
              <a:t>戻り値の型</a:t>
            </a:r>
            <a:endParaRPr kumimoji="1" lang="ja-JP" altLang="en-US" sz="1100" dirty="0"/>
          </a:p>
        </p:txBody>
      </p:sp>
      <p:sp>
        <p:nvSpPr>
          <p:cNvPr id="10" name="吹き出し: 角を丸めた四角形 9"/>
          <p:cNvSpPr/>
          <p:nvPr/>
        </p:nvSpPr>
        <p:spPr>
          <a:xfrm>
            <a:off x="2627784" y="2203103"/>
            <a:ext cx="648072" cy="288032"/>
          </a:xfrm>
          <a:prstGeom prst="wedgeRoundRectCallout">
            <a:avLst>
              <a:gd name="adj1" fmla="val -20832"/>
              <a:gd name="adj2" fmla="val -11513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00" dirty="0"/>
              <a:t>未使用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38611053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HHVM </a:t>
            </a:r>
            <a:r>
              <a:rPr kumimoji="1" lang="ja-JP" altLang="en-US" dirty="0"/>
              <a:t>における </a:t>
            </a:r>
            <a:r>
              <a:rPr kumimoji="1" lang="en-US" altLang="ja-JP" dirty="0"/>
              <a:t>AST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ja-JP" dirty="0"/>
              <a:t>AST </a:t>
            </a:r>
            <a:r>
              <a:rPr lang="ja-JP" altLang="en-US" dirty="0"/>
              <a:t>ノードの基底クラスである</a:t>
            </a:r>
            <a:r>
              <a:rPr lang="en-US" altLang="ja-JP" dirty="0"/>
              <a:t>HPHP::Construct</a:t>
            </a:r>
            <a:r>
              <a:rPr lang="ja-JP" altLang="en-US" dirty="0"/>
              <a:t> があり、</a:t>
            </a:r>
            <a:r>
              <a:rPr lang="en-US" altLang="ja-JP" dirty="0"/>
              <a:t>Statement </a:t>
            </a:r>
            <a:r>
              <a:rPr lang="ja-JP" altLang="en-US" dirty="0"/>
              <a:t>と </a:t>
            </a:r>
            <a:r>
              <a:rPr lang="en-US" altLang="ja-JP" dirty="0"/>
              <a:t>Expression</a:t>
            </a:r>
            <a:r>
              <a:rPr lang="ja-JP" altLang="en-US" dirty="0"/>
              <a:t> に分かれる</a:t>
            </a:r>
            <a:endParaRPr lang="en-US" altLang="ja-JP" dirty="0"/>
          </a:p>
          <a:p>
            <a:r>
              <a:rPr lang="en-US" altLang="ja-JP" dirty="0"/>
              <a:t>HPHP::Compiler::Parser::</a:t>
            </a:r>
            <a:r>
              <a:rPr lang="en-US" altLang="ja-JP" dirty="0" err="1"/>
              <a:t>parseImpl</a:t>
            </a:r>
            <a:r>
              <a:rPr lang="en-US" altLang="ja-JP" dirty="0"/>
              <a:t> </a:t>
            </a:r>
            <a:r>
              <a:rPr lang="ja-JP" altLang="en-US" dirty="0"/>
              <a:t>が、</a:t>
            </a:r>
            <a:r>
              <a:rPr lang="en-US" altLang="ja-JP" dirty="0"/>
              <a:t>parseImpl7 </a:t>
            </a:r>
            <a:r>
              <a:rPr lang="ja-JP" altLang="en-US" dirty="0"/>
              <a:t>あるいは</a:t>
            </a:r>
            <a:r>
              <a:rPr lang="en-US" altLang="ja-JP" dirty="0"/>
              <a:t> parseImpl5 </a:t>
            </a:r>
            <a:r>
              <a:rPr lang="ja-JP" altLang="en-US" dirty="0"/>
              <a:t>を呼び出し、</a:t>
            </a:r>
            <a:r>
              <a:rPr lang="en-US" altLang="ja-JP" dirty="0"/>
              <a:t>HPHP::Compiler::Parser::</a:t>
            </a:r>
            <a:r>
              <a:rPr lang="en-US" altLang="ja-JP" dirty="0" err="1"/>
              <a:t>m_tree</a:t>
            </a:r>
            <a:r>
              <a:rPr lang="en-US" altLang="ja-JP" dirty="0"/>
              <a:t> </a:t>
            </a:r>
            <a:r>
              <a:rPr lang="ja-JP" altLang="en-US" dirty="0"/>
              <a:t>に </a:t>
            </a:r>
            <a:r>
              <a:rPr lang="en-US" altLang="ja-JP" dirty="0" err="1"/>
              <a:t>StatementList</a:t>
            </a:r>
            <a:r>
              <a:rPr lang="ja-JP" altLang="en-US" dirty="0"/>
              <a:t> が</a:t>
            </a:r>
            <a:r>
              <a:rPr lang="ja-JP" altLang="en-US" dirty="0" smtClean="0"/>
              <a:t>作られる</a:t>
            </a:r>
            <a:endParaRPr lang="en-US" altLang="ja-JP" dirty="0" smtClean="0"/>
          </a:p>
          <a:p>
            <a:r>
              <a:rPr lang="en-US" altLang="ja-JP" dirty="0" err="1"/>
              <a:t>zend_ast_kind</a:t>
            </a:r>
            <a:r>
              <a:rPr lang="en-US" altLang="ja-JP" dirty="0"/>
              <a:t> </a:t>
            </a:r>
            <a:r>
              <a:rPr lang="ja-JP" altLang="en-US" dirty="0"/>
              <a:t>のそれぞれに対応するクラスがある感じ</a:t>
            </a:r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9407950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72" y="44624"/>
            <a:ext cx="4329528" cy="67574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78896" cy="1143000"/>
          </a:xfrm>
        </p:spPr>
        <p:txBody>
          <a:bodyPr/>
          <a:lstStyle/>
          <a:p>
            <a:r>
              <a:rPr lang="en-US" altLang="ja-JP" dirty="0"/>
              <a:t>HPHP::Statement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5626968" cy="4525963"/>
          </a:xfrm>
        </p:spPr>
        <p:txBody>
          <a:bodyPr/>
          <a:lstStyle/>
          <a:p>
            <a:r>
              <a:rPr lang="ja-JP" altLang="en-US" dirty="0"/>
              <a:t>構造を表すノードの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基本クラス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HPHP::</a:t>
            </a:r>
            <a:r>
              <a:rPr lang="en-US" altLang="ja-JP" dirty="0" err="1"/>
              <a:t>StatementList</a:t>
            </a:r>
            <a:r>
              <a:rPr lang="en-US" altLang="ja-JP" dirty="0"/>
              <a:t> </a:t>
            </a:r>
            <a:r>
              <a:rPr lang="ja-JP" altLang="en-US" dirty="0"/>
              <a:t>が </a:t>
            </a:r>
            <a:r>
              <a:rPr lang="en-US" altLang="ja-JP" dirty="0"/>
              <a:t>ZEND_STATEMENT_LIST </a:t>
            </a:r>
            <a:r>
              <a:rPr lang="ja-JP" altLang="en-US" dirty="0"/>
              <a:t>に相当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7709241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29" y="0"/>
            <a:ext cx="5514371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94920" cy="1143000"/>
          </a:xfrm>
        </p:spPr>
        <p:txBody>
          <a:bodyPr/>
          <a:lstStyle/>
          <a:p>
            <a:r>
              <a:rPr lang="en-US" altLang="ja-JP" dirty="0"/>
              <a:t>HPHP::Expression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r>
              <a:rPr lang="ja-JP" altLang="en-US" dirty="0"/>
              <a:t>評価式や値を表すノードの基本クラス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AwaitExpression</a:t>
            </a:r>
            <a:r>
              <a:rPr lang="en-US" altLang="ja-JP" dirty="0"/>
              <a:t> </a:t>
            </a:r>
            <a:br>
              <a:rPr lang="en-US" altLang="ja-JP" dirty="0"/>
            </a:br>
            <a:r>
              <a:rPr lang="ja-JP" altLang="en-US" dirty="0"/>
              <a:t>あたりは </a:t>
            </a:r>
            <a:r>
              <a:rPr lang="en-US" altLang="ja-JP" dirty="0" err="1"/>
              <a:t>hhvm</a:t>
            </a:r>
            <a:r>
              <a:rPr lang="en-US" altLang="ja-JP" dirty="0"/>
              <a:t> </a:t>
            </a:r>
            <a:r>
              <a:rPr lang="ja-JP" altLang="en-US" dirty="0"/>
              <a:t>ならでは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7099927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851525"/>
          </a:xfrm>
        </p:spPr>
        <p:txBody>
          <a:bodyPr>
            <a:normAutofit/>
          </a:bodyPr>
          <a:lstStyle/>
          <a:p>
            <a:r>
              <a:rPr kumimoji="1" lang="en-US" altLang="ja-JP" sz="7200" dirty="0"/>
              <a:t>PHP AST </a:t>
            </a:r>
            <a:r>
              <a:rPr kumimoji="1" lang="ja-JP" altLang="en-US" sz="7200" dirty="0"/>
              <a:t>の特徴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0053233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構文が変化すれば構造が変わる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/>
              <a:t>Short List Syntax</a:t>
            </a:r>
          </a:p>
          <a:p>
            <a:pPr lvl="1"/>
            <a:r>
              <a:rPr lang="en-US" altLang="ja-JP" dirty="0"/>
              <a:t>(ZEND_)AST_LIST</a:t>
            </a:r>
            <a:r>
              <a:rPr lang="ja-JP" altLang="en-US" dirty="0"/>
              <a:t> 廃止</a:t>
            </a:r>
            <a:endParaRPr lang="en-US" altLang="ja-JP" dirty="0"/>
          </a:p>
          <a:p>
            <a:pPr lvl="1"/>
            <a:r>
              <a:rPr lang="en-US" altLang="ja-JP" dirty="0"/>
              <a:t>AST_ARRAY: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に </a:t>
            </a:r>
            <a:r>
              <a:rPr lang="en-US" altLang="ja-JP" dirty="0"/>
              <a:t>array </a:t>
            </a:r>
            <a:r>
              <a:rPr lang="ja-JP" altLang="en-US" dirty="0"/>
              <a:t>形式を保持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Class Constant Visibility</a:t>
            </a:r>
          </a:p>
          <a:p>
            <a:pPr lvl="1"/>
            <a:r>
              <a:rPr lang="en-US" altLang="ja-JP" dirty="0"/>
              <a:t>AST_CONST_DECL: </a:t>
            </a:r>
            <a:r>
              <a:rPr lang="en-US" altLang="ja-JP" dirty="0" err="1"/>
              <a:t>attr</a:t>
            </a:r>
            <a:r>
              <a:rPr lang="en-US" altLang="ja-JP" dirty="0"/>
              <a:t> </a:t>
            </a:r>
            <a:r>
              <a:rPr lang="ja-JP" altLang="en-US" dirty="0"/>
              <a:t>にアクセス権を保持</a:t>
            </a:r>
            <a:endParaRPr lang="en-US" altLang="ja-JP" dirty="0"/>
          </a:p>
          <a:p>
            <a:pPr lvl="1"/>
            <a:r>
              <a:rPr lang="en-US" altLang="ja-JP" dirty="0"/>
              <a:t>AST_CONST_ELEM: 2child </a:t>
            </a:r>
            <a:r>
              <a:rPr lang="ja-JP" altLang="en-US" dirty="0"/>
              <a:t>から </a:t>
            </a:r>
            <a:r>
              <a:rPr lang="en-US" altLang="ja-JP" dirty="0"/>
              <a:t>3child</a:t>
            </a:r>
            <a:r>
              <a:rPr lang="ja-JP" altLang="en-US" dirty="0"/>
              <a:t>に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Catching Multiple Exception</a:t>
            </a:r>
          </a:p>
          <a:p>
            <a:pPr lvl="1"/>
            <a:r>
              <a:rPr lang="en-US" altLang="ja-JP" dirty="0"/>
              <a:t>catch (E $e) -&gt; catch (E1|E2 $e)</a:t>
            </a:r>
          </a:p>
          <a:p>
            <a:pPr lvl="1"/>
            <a:r>
              <a:rPr lang="en-US" altLang="ja-JP" dirty="0"/>
              <a:t>AST_</a:t>
            </a:r>
            <a:r>
              <a:rPr kumimoji="1" lang="en-US" altLang="ja-JP" dirty="0"/>
              <a:t>CATCH 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1</a:t>
            </a:r>
            <a:r>
              <a:rPr kumimoji="1" lang="ja-JP" altLang="en-US" dirty="0"/>
              <a:t>番目の子要素が </a:t>
            </a:r>
            <a:r>
              <a:rPr kumimoji="1" lang="en-US" altLang="ja-JP" dirty="0"/>
              <a:t>ZVAL</a:t>
            </a:r>
            <a:r>
              <a:rPr kumimoji="1" lang="ja-JP" altLang="en-US" dirty="0"/>
              <a:t> 単体だったが、 </a:t>
            </a:r>
            <a:r>
              <a:rPr kumimoji="1" lang="en-US" altLang="ja-JP" dirty="0"/>
              <a:t>7.1 </a:t>
            </a:r>
            <a:r>
              <a:rPr kumimoji="1" lang="ja-JP" altLang="en-US" dirty="0"/>
              <a:t>で </a:t>
            </a:r>
            <a:r>
              <a:rPr lang="en-US" altLang="ja-JP" dirty="0"/>
              <a:t>AST_</a:t>
            </a:r>
            <a:r>
              <a:rPr kumimoji="1" lang="en-US" altLang="ja-JP" dirty="0"/>
              <a:t>NAME_LIST -&gt; </a:t>
            </a:r>
            <a:r>
              <a:rPr lang="en-US" altLang="ja-JP" dirty="0"/>
              <a:t>AST_</a:t>
            </a:r>
            <a:r>
              <a:rPr kumimoji="1" lang="en-US" altLang="ja-JP" dirty="0"/>
              <a:t>ZVAL </a:t>
            </a:r>
            <a:r>
              <a:rPr kumimoji="1" lang="ja-JP" altLang="en-US" dirty="0"/>
              <a:t>に</a:t>
            </a:r>
          </a:p>
        </p:txBody>
      </p:sp>
      <p:sp>
        <p:nvSpPr>
          <p:cNvPr id="6" name="吹き出し: 四角形 5"/>
          <p:cNvSpPr/>
          <p:nvPr/>
        </p:nvSpPr>
        <p:spPr>
          <a:xfrm>
            <a:off x="6300192" y="1417638"/>
            <a:ext cx="2520280" cy="715218"/>
          </a:xfrm>
          <a:prstGeom prst="wedgeRectCallout">
            <a:avLst>
              <a:gd name="adj1" fmla="val -73990"/>
              <a:gd name="adj2" fmla="val 684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1100" dirty="0"/>
              <a:t>ZEND_ARRAY_SYNTAX_LIST (list)</a:t>
            </a:r>
          </a:p>
          <a:p>
            <a:r>
              <a:rPr lang="en-US" altLang="ja-JP" sz="1100" dirty="0"/>
              <a:t>ZEND_ARRAY_SYNTAX_LONG (array)</a:t>
            </a:r>
          </a:p>
          <a:p>
            <a:r>
              <a:rPr lang="en-US" altLang="ja-JP" sz="1100" dirty="0"/>
              <a:t>ZEND_ARRAY_SYNTAX_SHORT ([])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01032790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逆変換可能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元のコードと等価なコードを作れる</a:t>
            </a:r>
            <a:endParaRPr lang="en-US" altLang="ja-JP" dirty="0"/>
          </a:p>
          <a:p>
            <a:pPr lvl="1"/>
            <a:r>
              <a:rPr lang="ja-JP" altLang="en-US" dirty="0"/>
              <a:t>括弧やインデントは最低限必要なものだけ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zend_ast_export</a:t>
            </a:r>
            <a:r>
              <a:rPr lang="ja-JP" altLang="en-US" dirty="0"/>
              <a:t> 関数</a:t>
            </a:r>
            <a:endParaRPr lang="en-US" altLang="ja-JP" dirty="0"/>
          </a:p>
          <a:p>
            <a:pPr lvl="1"/>
            <a:r>
              <a:rPr kumimoji="1" lang="en-US" altLang="ja-JP" dirty="0"/>
              <a:t>assert </a:t>
            </a:r>
            <a:r>
              <a:rPr kumimoji="1" lang="ja-JP" altLang="en-US" dirty="0"/>
              <a:t>に利用されている</a:t>
            </a:r>
            <a:endParaRPr kumimoji="1" lang="en-US" altLang="ja-JP" dirty="0"/>
          </a:p>
          <a:p>
            <a:pPr lvl="1"/>
            <a:r>
              <a:rPr lang="ja-JP" altLang="en-US" dirty="0"/>
              <a:t>後述する </a:t>
            </a:r>
            <a:r>
              <a:rPr lang="en-US" altLang="ja-JP" dirty="0" err="1"/>
              <a:t>Astkit</a:t>
            </a:r>
            <a:r>
              <a:rPr lang="en-US" altLang="ja-JP" dirty="0"/>
              <a:t>::export </a:t>
            </a:r>
            <a:r>
              <a:rPr lang="ja-JP" altLang="en-US" dirty="0"/>
              <a:t>で利用可能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自前で用意すれば別のコードにもできる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524584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コンパイル</a:t>
            </a:r>
            <a:r>
              <a:rPr lang="ja-JP" altLang="en-US" dirty="0"/>
              <a:t>の流れ</a:t>
            </a:r>
            <a:endParaRPr kumimoji="1" lang="ja-JP" altLang="en-US" dirty="0"/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5828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吹き出し: 折線 5"/>
          <p:cNvSpPr/>
          <p:nvPr/>
        </p:nvSpPr>
        <p:spPr>
          <a:xfrm>
            <a:off x="6743031" y="5157192"/>
            <a:ext cx="2376264" cy="49919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0960"/>
              <a:gd name="adj6" fmla="val 10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狭義のコンパイル</a:t>
            </a:r>
          </a:p>
        </p:txBody>
      </p:sp>
      <p:sp>
        <p:nvSpPr>
          <p:cNvPr id="8" name="吹き出し: 折線 7"/>
          <p:cNvSpPr/>
          <p:nvPr/>
        </p:nvSpPr>
        <p:spPr>
          <a:xfrm>
            <a:off x="5220072" y="2348880"/>
            <a:ext cx="1728192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4502"/>
              <a:gd name="adj6" fmla="val -4063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AST </a:t>
            </a:r>
            <a:r>
              <a:rPr lang="ja-JP" altLang="en-US" dirty="0"/>
              <a:t>を生成</a:t>
            </a:r>
            <a:endParaRPr kumimoji="1" lang="ja-JP" altLang="en-US" dirty="0"/>
          </a:p>
        </p:txBody>
      </p:sp>
      <p:sp>
        <p:nvSpPr>
          <p:cNvPr id="7" name="吹き出し: 折線 6"/>
          <p:cNvSpPr/>
          <p:nvPr/>
        </p:nvSpPr>
        <p:spPr>
          <a:xfrm>
            <a:off x="1979712" y="5154761"/>
            <a:ext cx="1872208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5285"/>
              <a:gd name="adj6" fmla="val -3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トークンに分解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3876215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専用のメモリ空間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ja-JP" dirty="0"/>
              <a:t>CG(</a:t>
            </a:r>
            <a:r>
              <a:rPr kumimoji="1" lang="en-US" altLang="ja-JP" dirty="0" err="1"/>
              <a:t>ast_arena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 err="1"/>
              <a:t>zend_arena_create</a:t>
            </a:r>
            <a:r>
              <a:rPr lang="ja-JP" altLang="en-US" dirty="0"/>
              <a:t>によって確保</a:t>
            </a:r>
            <a:endParaRPr lang="en-US" altLang="ja-JP" dirty="0"/>
          </a:p>
          <a:p>
            <a:pPr lvl="1"/>
            <a:r>
              <a:rPr lang="ja-JP" altLang="en-US" dirty="0"/>
              <a:t>初期サイズは </a:t>
            </a:r>
            <a:r>
              <a:rPr lang="en-US" altLang="ja-JP" dirty="0"/>
              <a:t>32MB / </a:t>
            </a:r>
            <a:r>
              <a:rPr lang="ja-JP" altLang="en-US" dirty="0"/>
              <a:t>必要に応じて拡張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zend_ast_alloc</a:t>
            </a:r>
            <a:r>
              <a:rPr lang="en-US" altLang="ja-JP" dirty="0"/>
              <a:t> </a:t>
            </a:r>
            <a:r>
              <a:rPr lang="ja-JP" altLang="en-US" dirty="0"/>
              <a:t>関数</a:t>
            </a:r>
            <a:endParaRPr lang="en-US" altLang="ja-JP" dirty="0"/>
          </a:p>
          <a:p>
            <a:pPr lvl="1"/>
            <a:r>
              <a:rPr lang="en-US" altLang="ja-JP" dirty="0"/>
              <a:t>AST</a:t>
            </a:r>
            <a:r>
              <a:rPr lang="ja-JP" altLang="en-US" dirty="0"/>
              <a:t>生成用のメモリを割り当てるための関数</a:t>
            </a:r>
            <a:endParaRPr lang="en-US" altLang="ja-JP" dirty="0"/>
          </a:p>
          <a:p>
            <a:pPr lvl="1"/>
            <a:r>
              <a:rPr lang="en-US" altLang="ja-JP" dirty="0" err="1"/>
              <a:t>zend_arena_alloc</a:t>
            </a:r>
            <a:r>
              <a:rPr lang="ja-JP" altLang="en-US" dirty="0"/>
              <a:t> を利用し、 </a:t>
            </a:r>
            <a:r>
              <a:rPr lang="en-US" altLang="ja-JP" dirty="0"/>
              <a:t>CG(</a:t>
            </a:r>
            <a:r>
              <a:rPr lang="en-US" altLang="ja-JP" dirty="0" err="1"/>
              <a:t>ast_arena</a:t>
            </a:r>
            <a:r>
              <a:rPr lang="en-US" altLang="ja-JP" dirty="0"/>
              <a:t>) </a:t>
            </a:r>
            <a:r>
              <a:rPr lang="ja-JP" altLang="en-US" dirty="0"/>
              <a:t>からメモリを割り当てる</a:t>
            </a:r>
            <a:r>
              <a:rPr lang="en-US" altLang="ja-JP" dirty="0"/>
              <a:t>(</a:t>
            </a:r>
            <a:r>
              <a:rPr lang="ja-JP" altLang="en-US" dirty="0"/>
              <a:t>足りなければ拡張する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Opcode</a:t>
            </a:r>
            <a:r>
              <a:rPr lang="ja-JP" altLang="en-US" dirty="0"/>
              <a:t>生成後に解放</a:t>
            </a:r>
            <a:endParaRPr lang="en-US" altLang="ja-JP" dirty="0"/>
          </a:p>
          <a:p>
            <a:pPr lvl="1"/>
            <a:r>
              <a:rPr lang="en-US" altLang="ja-JP" dirty="0" err="1"/>
              <a:t>zend_arena_destroy</a:t>
            </a:r>
            <a:r>
              <a:rPr lang="ja-JP" altLang="en-US" dirty="0" err="1"/>
              <a:t>にて</a:t>
            </a:r>
            <a:r>
              <a:rPr lang="ja-JP" altLang="en-US" dirty="0"/>
              <a:t>解放</a:t>
            </a:r>
            <a:r>
              <a:rPr lang="en-US" altLang="ja-JP" dirty="0"/>
              <a:t> </a:t>
            </a:r>
            <a:endParaRPr lang="ja-JP" altLang="en-US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3461312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短命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/>
              <a:t>parse</a:t>
            </a:r>
            <a:r>
              <a:rPr lang="ja-JP" altLang="en-US" dirty="0"/>
              <a:t>時に作られて</a:t>
            </a:r>
            <a:r>
              <a:rPr lang="en-US" altLang="ja-JP" dirty="0"/>
              <a:t>Opcode</a:t>
            </a:r>
            <a:r>
              <a:rPr lang="ja-JP" altLang="en-US" dirty="0"/>
              <a:t>を生成したら破棄される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現存の拡張は、</a:t>
            </a:r>
            <a:r>
              <a:rPr lang="en-US" altLang="ja-JP" dirty="0"/>
              <a:t>parse</a:t>
            </a:r>
            <a:r>
              <a:rPr lang="ja-JP" altLang="en-US" dirty="0"/>
              <a:t>後に</a:t>
            </a:r>
            <a:r>
              <a:rPr lang="en-US" altLang="ja-JP" dirty="0" err="1"/>
              <a:t>zval</a:t>
            </a:r>
            <a:r>
              <a:rPr lang="en-US" altLang="ja-JP" dirty="0"/>
              <a:t>(</a:t>
            </a:r>
            <a:r>
              <a:rPr lang="en-US" altLang="ja-JP" dirty="0" err="1"/>
              <a:t>php</a:t>
            </a:r>
            <a:r>
              <a:rPr lang="ja-JP" altLang="en-US" dirty="0"/>
              <a:t>から扱える変数</a:t>
            </a:r>
            <a:r>
              <a:rPr lang="en-US" altLang="ja-JP" dirty="0"/>
              <a:t>)</a:t>
            </a:r>
            <a:r>
              <a:rPr lang="ja-JP" altLang="en-US" dirty="0"/>
              <a:t>に変換することで </a:t>
            </a:r>
            <a:r>
              <a:rPr lang="en-US" altLang="ja-JP" dirty="0" err="1"/>
              <a:t>php</a:t>
            </a:r>
            <a:r>
              <a:rPr lang="ja-JP" altLang="en-US" dirty="0"/>
              <a:t> スクリプトから利用可能にしている</a:t>
            </a:r>
          </a:p>
          <a:p>
            <a:endParaRPr lang="en-US" altLang="ja-JP" dirty="0"/>
          </a:p>
          <a:p>
            <a:r>
              <a:rPr lang="en-US" altLang="ja-JP" dirty="0" err="1"/>
              <a:t>zend_ast_process</a:t>
            </a:r>
            <a:r>
              <a:rPr lang="ja-JP" altLang="en-US" dirty="0"/>
              <a:t> 関数ポインタを使ってフック可能</a:t>
            </a:r>
            <a:endParaRPr lang="en-US" altLang="ja-JP" dirty="0"/>
          </a:p>
          <a:p>
            <a:pPr lvl="1"/>
            <a:r>
              <a:rPr lang="en-US" altLang="ja-JP" dirty="0"/>
              <a:t>AST</a:t>
            </a:r>
            <a:r>
              <a:rPr lang="ja-JP" altLang="en-US" dirty="0"/>
              <a:t>構築直後 </a:t>
            </a:r>
            <a:r>
              <a:rPr lang="en-US" altLang="ja-JP" dirty="0"/>
              <a:t>(Opcode</a:t>
            </a:r>
            <a:r>
              <a:rPr lang="ja-JP" altLang="en-US" dirty="0"/>
              <a:t> 生成前</a:t>
            </a:r>
            <a:r>
              <a:rPr lang="en-US" altLang="ja-JP" dirty="0"/>
              <a:t>)</a:t>
            </a:r>
            <a:r>
              <a:rPr lang="ja-JP" altLang="en-US" dirty="0"/>
              <a:t>に呼ばれる</a:t>
            </a:r>
            <a:endParaRPr lang="en-US" altLang="ja-JP" dirty="0"/>
          </a:p>
          <a:p>
            <a:pPr lvl="1"/>
            <a:r>
              <a:rPr kumimoji="1" lang="ja-JP" altLang="en-US" dirty="0"/>
              <a:t>拡張を書けば </a:t>
            </a:r>
            <a:r>
              <a:rPr kumimoji="1" lang="en-US" altLang="ja-JP" dirty="0"/>
              <a:t>AST </a:t>
            </a:r>
            <a:r>
              <a:rPr kumimoji="1" lang="ja-JP" altLang="en-US" dirty="0"/>
              <a:t>改変も可能</a:t>
            </a:r>
            <a:endParaRPr kumimoji="1"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64416664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この章のまとめ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AST</a:t>
            </a:r>
            <a:r>
              <a:rPr lang="ja-JP" altLang="en-US" dirty="0"/>
              <a:t>ノードの主な構成要素は種別、付属情報、行番号、子ノード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4</a:t>
            </a:r>
            <a:r>
              <a:rPr kumimoji="1" lang="ja-JP" altLang="en-US" dirty="0" err="1"/>
              <a:t>つに</a:t>
            </a:r>
            <a:r>
              <a:rPr kumimoji="1" lang="ja-JP" altLang="en-US" dirty="0"/>
              <a:t>大別 特殊</a:t>
            </a:r>
            <a:r>
              <a:rPr kumimoji="1" lang="en-US" altLang="ja-JP" dirty="0"/>
              <a:t>,</a:t>
            </a:r>
            <a:r>
              <a:rPr kumimoji="1" lang="ja-JP" altLang="en-US" dirty="0"/>
              <a:t>定義</a:t>
            </a:r>
            <a:r>
              <a:rPr kumimoji="1" lang="en-US" altLang="ja-JP" dirty="0"/>
              <a:t>,</a:t>
            </a:r>
            <a:r>
              <a:rPr kumimoji="1" lang="ja-JP" altLang="en-US" dirty="0"/>
              <a:t>リスト</a:t>
            </a:r>
            <a:r>
              <a:rPr kumimoji="1" lang="en-US" altLang="ja-JP" dirty="0"/>
              <a:t>,</a:t>
            </a:r>
            <a:r>
              <a:rPr kumimoji="1" lang="ja-JP" altLang="en-US" dirty="0"/>
              <a:t>通常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バージョン間での互換性は考えられていない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拡張からであればいろいろといじれる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現存する拡張だけではできないこともある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5653191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o\Shared\Dropbox\Dropbox\Documents\20161103 PHPCon2016\stairs-838112_1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32657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  <a:effectLst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" y="3933056"/>
            <a:ext cx="9143999" cy="2448272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ja-JP" altLang="en-US" sz="7200" dirty="0">
                <a:solidFill>
                  <a:schemeClr val="bg1"/>
                </a:solidFill>
              </a:rPr>
              <a:t>第</a:t>
            </a:r>
            <a:r>
              <a:rPr lang="en-US" altLang="ja-JP" sz="7200" dirty="0">
                <a:solidFill>
                  <a:schemeClr val="bg1"/>
                </a:solidFill>
              </a:rPr>
              <a:t>4</a:t>
            </a:r>
            <a:r>
              <a:rPr lang="ja-JP" altLang="en-US" sz="7200" dirty="0">
                <a:solidFill>
                  <a:schemeClr val="bg1"/>
                </a:solidFill>
              </a:rPr>
              <a:t>章</a:t>
            </a:r>
            <a:r>
              <a:rPr lang="en-US" altLang="ja-JP" sz="7200" dirty="0">
                <a:solidFill>
                  <a:schemeClr val="bg1"/>
                </a:solidFill>
              </a:rPr>
              <a:t/>
            </a:r>
            <a:br>
              <a:rPr lang="en-US" altLang="ja-JP" sz="7200" dirty="0">
                <a:solidFill>
                  <a:schemeClr val="bg1"/>
                </a:solidFill>
              </a:rPr>
            </a:br>
            <a:r>
              <a:rPr lang="en-US" altLang="ja-JP" sz="7200" dirty="0">
                <a:solidFill>
                  <a:schemeClr val="bg1"/>
                </a:solidFill>
              </a:rPr>
              <a:t>AST</a:t>
            </a:r>
            <a:r>
              <a:rPr lang="ja-JP" altLang="en-US" sz="7200" dirty="0" err="1">
                <a:solidFill>
                  <a:schemeClr val="bg1"/>
                </a:solidFill>
              </a:rPr>
              <a:t>の利</a:t>
            </a:r>
            <a:r>
              <a:rPr lang="ja-JP" altLang="en-US" sz="7200" dirty="0">
                <a:solidFill>
                  <a:schemeClr val="bg1"/>
                </a:solidFill>
              </a:rPr>
              <a:t>用法</a:t>
            </a:r>
            <a:endParaRPr kumimoji="1" lang="ja-JP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50340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851525"/>
          </a:xfrm>
        </p:spPr>
        <p:txBody>
          <a:bodyPr>
            <a:normAutofit/>
          </a:bodyPr>
          <a:lstStyle/>
          <a:p>
            <a:r>
              <a:rPr kumimoji="1" lang="ja-JP" altLang="en-US" sz="6000" dirty="0"/>
              <a:t>既存の拡張を利用する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6703121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php-ast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dirty="0">
                <a:hlinkClick r:id="rId2"/>
              </a:rPr>
              <a:t>https://github.com/nikic/php-ast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ast</a:t>
            </a:r>
            <a:r>
              <a:rPr lang="en-US" altLang="ja-JP" dirty="0"/>
              <a:t>\</a:t>
            </a:r>
            <a:r>
              <a:rPr lang="en-US" altLang="ja-JP" dirty="0" err="1"/>
              <a:t>parse_file</a:t>
            </a:r>
            <a:r>
              <a:rPr lang="en-US" altLang="ja-JP" dirty="0"/>
              <a:t> </a:t>
            </a:r>
            <a:r>
              <a:rPr lang="ja-JP" altLang="en-US" dirty="0"/>
              <a:t>あるいは 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err="1"/>
              <a:t>ast</a:t>
            </a:r>
            <a:r>
              <a:rPr lang="en-US" altLang="ja-JP" dirty="0"/>
              <a:t>\</a:t>
            </a:r>
            <a:r>
              <a:rPr lang="en-US" altLang="ja-JP" dirty="0" err="1"/>
              <a:t>parse_code</a:t>
            </a:r>
            <a:r>
              <a:rPr lang="en-US" altLang="ja-JP" dirty="0"/>
              <a:t> </a:t>
            </a:r>
            <a:r>
              <a:rPr lang="ja-JP" altLang="en-US" dirty="0"/>
              <a:t>で </a:t>
            </a:r>
            <a:r>
              <a:rPr lang="en-US" altLang="ja-JP" dirty="0"/>
              <a:t>AST </a:t>
            </a:r>
            <a:r>
              <a:rPr lang="ja-JP" altLang="en-US" dirty="0"/>
              <a:t>構築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ast</a:t>
            </a:r>
            <a:r>
              <a:rPr lang="en-US" altLang="ja-JP" dirty="0"/>
              <a:t>\Node </a:t>
            </a:r>
            <a:r>
              <a:rPr lang="ja-JP" altLang="en-US" dirty="0"/>
              <a:t>をベースクラスとした </a:t>
            </a:r>
            <a:r>
              <a:rPr lang="en-US" altLang="ja-JP" dirty="0" err="1"/>
              <a:t>ast</a:t>
            </a:r>
            <a:r>
              <a:rPr lang="en-US" altLang="ja-JP" dirty="0"/>
              <a:t>\</a:t>
            </a:r>
            <a:r>
              <a:rPr lang="en-US" altLang="ja-JP" dirty="0" err="1"/>
              <a:t>Decl</a:t>
            </a:r>
            <a:endParaRPr lang="en-US" altLang="ja-JP" dirty="0"/>
          </a:p>
          <a:p>
            <a:r>
              <a:rPr lang="ja-JP" altLang="en-US" dirty="0"/>
              <a:t>リスト型のノード</a:t>
            </a:r>
            <a:r>
              <a:rPr lang="en-US" altLang="ja-JP" dirty="0"/>
              <a:t> </a:t>
            </a:r>
            <a:r>
              <a:rPr lang="ja-JP" altLang="en-US" dirty="0"/>
              <a:t>は </a:t>
            </a:r>
            <a:r>
              <a:rPr lang="en-US" altLang="ja-JP" dirty="0"/>
              <a:t>Node </a:t>
            </a:r>
            <a:r>
              <a:rPr lang="ja-JP" altLang="en-US" dirty="0"/>
              <a:t>に統合</a:t>
            </a:r>
            <a:endParaRPr lang="en-US" altLang="ja-JP" dirty="0"/>
          </a:p>
          <a:p>
            <a:r>
              <a:rPr lang="en-US" altLang="ja-JP" dirty="0" err="1"/>
              <a:t>Zval</a:t>
            </a:r>
            <a:r>
              <a:rPr lang="ja-JP" altLang="en-US" dirty="0"/>
              <a:t>型のノードは </a:t>
            </a:r>
            <a:r>
              <a:rPr lang="en-US" altLang="ja-JP" dirty="0"/>
              <a:t>Node </a:t>
            </a:r>
            <a:r>
              <a:rPr lang="ja-JP" altLang="en-US" dirty="0"/>
              <a:t>の </a:t>
            </a:r>
            <a:r>
              <a:rPr lang="en-US" altLang="ja-JP" dirty="0"/>
              <a:t>expr</a:t>
            </a:r>
            <a:r>
              <a:rPr lang="ja-JP" altLang="en-US" dirty="0"/>
              <a:t>プロパティ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STMT_LIST(A) </a:t>
            </a:r>
            <a:r>
              <a:rPr lang="ja-JP" altLang="en-US" dirty="0"/>
              <a:t>の子要素に </a:t>
            </a:r>
            <a:r>
              <a:rPr lang="en-US" altLang="ja-JP" dirty="0"/>
              <a:t>STMT_LIST(B)</a:t>
            </a:r>
            <a:r>
              <a:rPr lang="ja-JP" altLang="en-US" dirty="0"/>
              <a:t> が含まれる場合は、</a:t>
            </a:r>
            <a:r>
              <a:rPr lang="en-US" altLang="ja-JP" dirty="0"/>
              <a:t>B </a:t>
            </a:r>
            <a:r>
              <a:rPr lang="ja-JP" altLang="en-US" dirty="0"/>
              <a:t>の子を </a:t>
            </a:r>
            <a:r>
              <a:rPr lang="en-US" altLang="ja-JP" dirty="0"/>
              <a:t>A </a:t>
            </a:r>
            <a:r>
              <a:rPr lang="ja-JP" altLang="en-US" dirty="0"/>
              <a:t>の子として併合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000353"/>
      </p:ext>
    </p:extLst>
  </p:cSld>
  <p:clrMapOvr>
    <a:masterClrMapping/>
  </p:clrMapOvr>
  <p:transition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astkit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>
                <a:hlinkClick r:id="rId2"/>
              </a:rPr>
              <a:t>https://github.com/sgolemon/astkit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AstKit</a:t>
            </a:r>
            <a:r>
              <a:rPr lang="en-US" altLang="ja-JP" dirty="0"/>
              <a:t>::</a:t>
            </a:r>
            <a:r>
              <a:rPr lang="en-US" altLang="ja-JP" dirty="0" err="1"/>
              <a:t>parseString</a:t>
            </a:r>
            <a:r>
              <a:rPr lang="ja-JP" altLang="en-US" dirty="0"/>
              <a:t> あるいは </a:t>
            </a:r>
            <a:r>
              <a:rPr lang="en-US" altLang="ja-JP" dirty="0" err="1"/>
              <a:t>AstKit</a:t>
            </a:r>
            <a:r>
              <a:rPr lang="en-US" altLang="ja-JP" dirty="0"/>
              <a:t>::</a:t>
            </a:r>
            <a:r>
              <a:rPr lang="en-US" altLang="ja-JP" dirty="0" err="1"/>
              <a:t>parseFile</a:t>
            </a:r>
            <a:r>
              <a:rPr lang="ja-JP" altLang="en-US" dirty="0"/>
              <a:t> で </a:t>
            </a:r>
            <a:r>
              <a:rPr lang="en-US" altLang="ja-JP" dirty="0"/>
              <a:t>AST</a:t>
            </a:r>
            <a:r>
              <a:rPr lang="ja-JP" altLang="en-US" dirty="0"/>
              <a:t>構築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AstKit</a:t>
            </a:r>
            <a:r>
              <a:rPr lang="en-US" altLang="ja-JP" dirty="0"/>
              <a:t> </a:t>
            </a:r>
            <a:r>
              <a:rPr lang="ja-JP" altLang="en-US" dirty="0"/>
              <a:t>をベースクラスとした </a:t>
            </a:r>
            <a:r>
              <a:rPr lang="en-US" altLang="ja-JP" dirty="0" err="1"/>
              <a:t>AstKitList</a:t>
            </a:r>
            <a:r>
              <a:rPr lang="en-US" altLang="ja-JP" dirty="0"/>
              <a:t>, </a:t>
            </a:r>
            <a:r>
              <a:rPr lang="en-US" altLang="ja-JP" dirty="0" err="1"/>
              <a:t>AstKitDecl</a:t>
            </a:r>
            <a:r>
              <a:rPr lang="en-US" altLang="ja-JP" dirty="0"/>
              <a:t>, </a:t>
            </a:r>
            <a:r>
              <a:rPr lang="en-US" altLang="ja-JP" dirty="0" err="1"/>
              <a:t>AstKitZval</a:t>
            </a:r>
            <a:r>
              <a:rPr lang="en-US" altLang="ja-JP" dirty="0"/>
              <a:t> </a:t>
            </a:r>
            <a:r>
              <a:rPr lang="ja-JP" altLang="en-US" dirty="0"/>
              <a:t>にマッピングされる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$</a:t>
            </a:r>
            <a:r>
              <a:rPr lang="en-US" altLang="ja-JP" dirty="0" err="1"/>
              <a:t>AstKit</a:t>
            </a:r>
            <a:r>
              <a:rPr lang="en-US" altLang="ja-JP" dirty="0"/>
              <a:t>-&gt;export </a:t>
            </a:r>
            <a:r>
              <a:rPr lang="ja-JP" altLang="en-US" dirty="0"/>
              <a:t>でコードに変換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2478179"/>
      </p:ext>
    </p:extLst>
  </p:cSld>
  <p:clrMapOvr>
    <a:masterClrMapping/>
  </p:clrMapOvr>
  <p:transition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 err="1"/>
              <a:t>ast</a:t>
            </a:r>
            <a:r>
              <a:rPr lang="en-US" altLang="ja-JP" sz="3600" dirty="0"/>
              <a:t>\</a:t>
            </a:r>
            <a:r>
              <a:rPr lang="en-US" altLang="ja-JP" sz="3600" dirty="0" err="1"/>
              <a:t>parse_code</a:t>
            </a:r>
            <a:r>
              <a:rPr lang="en-US" altLang="ja-JP" sz="3600" dirty="0"/>
              <a:t>('&lt;?</a:t>
            </a:r>
            <a:r>
              <a:rPr lang="en-US" altLang="ja-JP" sz="3600" dirty="0" err="1"/>
              <a:t>php</a:t>
            </a:r>
            <a:r>
              <a:rPr lang="en-US" altLang="ja-JP" sz="3600" dirty="0"/>
              <a:t> 1 + 2;')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6094794"/>
            <a:ext cx="8229600" cy="4305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全ノードを</a:t>
            </a:r>
            <a:r>
              <a:rPr kumimoji="1" lang="en-US" altLang="ja-JP" dirty="0" err="1"/>
              <a:t>php</a:t>
            </a:r>
            <a:r>
              <a:rPr kumimoji="1" lang="en-US" altLang="ja-JP" dirty="0"/>
              <a:t> </a:t>
            </a:r>
            <a:r>
              <a:rPr kumimoji="1" lang="ja-JP" altLang="en-US" dirty="0"/>
              <a:t>スクリプトで扱える構造に変換 </a:t>
            </a:r>
            <a:r>
              <a:rPr kumimoji="1" lang="en-US" altLang="ja-JP" dirty="0"/>
              <a:t>(CG(</a:t>
            </a:r>
            <a:r>
              <a:rPr kumimoji="1" lang="en-US" altLang="ja-JP" dirty="0" err="1"/>
              <a:t>ast</a:t>
            </a:r>
            <a:r>
              <a:rPr kumimoji="1" lang="en-US" altLang="ja-JP" dirty="0"/>
              <a:t>) </a:t>
            </a:r>
            <a:r>
              <a:rPr kumimoji="1" lang="ja-JP" altLang="en-US" dirty="0"/>
              <a:t>は破棄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67544" y="1412776"/>
            <a:ext cx="3960440" cy="446449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716016" y="1412776"/>
            <a:ext cx="3960440" cy="446449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4774" y="1483286"/>
            <a:ext cx="366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</a:t>
            </a:r>
            <a:r>
              <a:rPr kumimoji="1" lang="ja-JP" altLang="en-US" dirty="0"/>
              <a:t>言語 </a:t>
            </a:r>
            <a:r>
              <a:rPr kumimoji="1" lang="en-US" altLang="ja-JP" dirty="0"/>
              <a:t>(</a:t>
            </a:r>
            <a:r>
              <a:rPr lang="en-US" altLang="ja-JP" dirty="0"/>
              <a:t>CG(</a:t>
            </a:r>
            <a:r>
              <a:rPr lang="en-US" altLang="ja-JP" dirty="0" err="1"/>
              <a:t>ast</a:t>
            </a:r>
            <a:r>
              <a:rPr lang="en-US" altLang="ja-JP" dirty="0"/>
              <a:t>)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/>
        </p:nvGrpSpPr>
        <p:grpSpPr>
          <a:xfrm>
            <a:off x="1331640" y="1843326"/>
            <a:ext cx="2027944" cy="3960440"/>
            <a:chOff x="1331640" y="1988840"/>
            <a:chExt cx="2027944" cy="3960440"/>
          </a:xfrm>
        </p:grpSpPr>
        <p:sp>
          <p:nvSpPr>
            <p:cNvPr id="34" name="楕円 55"/>
            <p:cNvSpPr/>
            <p:nvPr/>
          </p:nvSpPr>
          <p:spPr>
            <a:xfrm>
              <a:off x="1775408" y="3789040"/>
              <a:ext cx="1584176" cy="21602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ja-JP" sz="1400" b="1" dirty="0"/>
                <a:t>array</a:t>
              </a:r>
              <a:endParaRPr lang="ja-JP" altLang="en-US" sz="1400" b="1" dirty="0"/>
            </a:p>
          </p:txBody>
        </p:sp>
        <p:grpSp>
          <p:nvGrpSpPr>
            <p:cNvPr id="15" name="グループ化 14"/>
            <p:cNvGrpSpPr/>
            <p:nvPr/>
          </p:nvGrpSpPr>
          <p:grpSpPr>
            <a:xfrm>
              <a:off x="1331640" y="1988840"/>
              <a:ext cx="1935840" cy="3816427"/>
              <a:chOff x="6012160" y="2413321"/>
              <a:chExt cx="1935840" cy="2659888"/>
            </a:xfrm>
          </p:grpSpPr>
          <p:sp>
            <p:nvSpPr>
              <p:cNvPr id="11" name="楕円 55"/>
              <p:cNvSpPr/>
              <p:nvPr/>
            </p:nvSpPr>
            <p:spPr>
              <a:xfrm>
                <a:off x="6579848" y="3994318"/>
                <a:ext cx="1368152" cy="1078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ja-JP" sz="1400" b="1" dirty="0" err="1"/>
                  <a:t>ast</a:t>
                </a:r>
                <a:r>
                  <a:rPr lang="en-US" altLang="ja-JP" sz="1400" b="1" dirty="0"/>
                  <a:t>\node</a:t>
                </a:r>
              </a:p>
              <a:p>
                <a:r>
                  <a:rPr lang="en-US" altLang="ja-JP" sz="1400" dirty="0"/>
                  <a:t> kind: 520</a:t>
                </a:r>
              </a:p>
              <a:p>
                <a:r>
                  <a:rPr lang="en-US" altLang="ja-JP" sz="1400" dirty="0"/>
                  <a:t> flags: 1</a:t>
                </a:r>
              </a:p>
              <a:p>
                <a:r>
                  <a:rPr lang="en-US" altLang="ja-JP" sz="1400" dirty="0"/>
                  <a:t> </a:t>
                </a:r>
                <a:r>
                  <a:rPr lang="en-US" altLang="ja-JP" sz="1400" dirty="0" err="1"/>
                  <a:t>lineno</a:t>
                </a:r>
                <a:r>
                  <a:rPr lang="en-US" altLang="ja-JP" sz="1400" dirty="0"/>
                  <a:t>: 1</a:t>
                </a:r>
              </a:p>
              <a:p>
                <a:r>
                  <a:rPr lang="ja-JP" altLang="en-US" sz="1400" dirty="0"/>
                  <a:t> </a:t>
                </a:r>
                <a:r>
                  <a:rPr lang="en-US" altLang="ja-JP" sz="1400" dirty="0"/>
                  <a:t>left: 1</a:t>
                </a:r>
              </a:p>
              <a:p>
                <a:r>
                  <a:rPr lang="en-US" altLang="ja-JP" sz="1400" dirty="0"/>
                  <a:t> right: 2</a:t>
                </a:r>
                <a:endParaRPr lang="ja-JP" altLang="en-US" sz="1400" dirty="0"/>
              </a:p>
            </p:txBody>
          </p:sp>
          <p:sp>
            <p:nvSpPr>
              <p:cNvPr id="13" name="楕円 58"/>
              <p:cNvSpPr/>
              <p:nvPr/>
            </p:nvSpPr>
            <p:spPr>
              <a:xfrm>
                <a:off x="6012160" y="2413321"/>
                <a:ext cx="1368152" cy="1078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en-US" altLang="ja-JP" sz="1400" b="1" dirty="0" err="1"/>
                  <a:t>ast</a:t>
                </a:r>
                <a:r>
                  <a:rPr kumimoji="1" lang="en-US" altLang="ja-JP" sz="1400" b="1" dirty="0"/>
                  <a:t>\Node</a:t>
                </a:r>
              </a:p>
              <a:p>
                <a:r>
                  <a:rPr lang="en-US" altLang="ja-JP" sz="1400" dirty="0"/>
                  <a:t> kind: 133</a:t>
                </a:r>
              </a:p>
              <a:p>
                <a:r>
                  <a:rPr lang="ja-JP" altLang="en-US" sz="1400" dirty="0"/>
                  <a:t> </a:t>
                </a:r>
                <a:r>
                  <a:rPr lang="en-US" altLang="ja-JP" sz="1400" dirty="0"/>
                  <a:t>flags:0</a:t>
                </a:r>
              </a:p>
              <a:p>
                <a:r>
                  <a:rPr kumimoji="1" lang="en-US" altLang="ja-JP" sz="1400" dirty="0"/>
                  <a:t> </a:t>
                </a:r>
                <a:r>
                  <a:rPr lang="en-US" altLang="ja-JP" sz="1400" dirty="0" err="1"/>
                  <a:t>lineno</a:t>
                </a:r>
                <a:r>
                  <a:rPr lang="en-US" altLang="ja-JP" sz="1400" dirty="0"/>
                  <a:t>: 0</a:t>
                </a:r>
                <a:r>
                  <a:rPr kumimoji="1" lang="en-US" altLang="ja-JP" sz="1400" dirty="0"/>
                  <a:t>  </a:t>
                </a:r>
              </a:p>
              <a:p>
                <a:r>
                  <a:rPr lang="en-US" altLang="ja-JP" sz="1400" dirty="0"/>
                  <a:t> children: </a:t>
                </a:r>
                <a:endParaRPr kumimoji="1" lang="en-US" altLang="ja-JP" sz="1400" dirty="0"/>
              </a:p>
            </p:txBody>
          </p:sp>
          <p:cxnSp>
            <p:nvCxnSpPr>
              <p:cNvPr id="14" name="直線コネクタ 13"/>
              <p:cNvCxnSpPr>
                <a:endCxn id="34" idx="0"/>
              </p:cNvCxnSpPr>
              <p:nvPr/>
            </p:nvCxnSpPr>
            <p:spPr>
              <a:xfrm>
                <a:off x="7248016" y="3166119"/>
                <a:ext cx="0" cy="501865"/>
              </a:xfrm>
              <a:prstGeom prst="line">
                <a:avLst/>
              </a:prstGeom>
              <a:ln>
                <a:headEnd type="oval" w="lg" len="lg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グループ化 15"/>
          <p:cNvGrpSpPr/>
          <p:nvPr/>
        </p:nvGrpSpPr>
        <p:grpSpPr>
          <a:xfrm>
            <a:off x="4932040" y="2198961"/>
            <a:ext cx="3519800" cy="3100749"/>
            <a:chOff x="5219864" y="2210026"/>
            <a:chExt cx="3519800" cy="3100749"/>
          </a:xfrm>
        </p:grpSpPr>
        <p:sp>
          <p:nvSpPr>
            <p:cNvPr id="17" name="楕円 51"/>
            <p:cNvSpPr/>
            <p:nvPr/>
          </p:nvSpPr>
          <p:spPr>
            <a:xfrm>
              <a:off x="5219864" y="4572907"/>
              <a:ext cx="1503576" cy="737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/>
                <a:t>AST_ZVAL</a:t>
              </a:r>
            </a:p>
            <a:p>
              <a:pPr algn="ctr"/>
              <a:r>
                <a:rPr lang="ja-JP" altLang="en-US" sz="1400" dirty="0"/>
                <a:t>１</a:t>
              </a:r>
              <a:endParaRPr kumimoji="1" lang="en-US" altLang="ja-JP" sz="1400" dirty="0"/>
            </a:p>
          </p:txBody>
        </p:sp>
        <p:sp>
          <p:nvSpPr>
            <p:cNvPr id="18" name="楕円 52"/>
            <p:cNvSpPr/>
            <p:nvPr/>
          </p:nvSpPr>
          <p:spPr>
            <a:xfrm>
              <a:off x="7236088" y="4572907"/>
              <a:ext cx="1503576" cy="737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/>
                <a:t>AST_ZVAL</a:t>
              </a:r>
            </a:p>
            <a:p>
              <a:pPr algn="ctr"/>
              <a:r>
                <a:rPr lang="ja-JP" altLang="en-US" sz="1400" dirty="0"/>
                <a:t>２</a:t>
              </a:r>
              <a:endParaRPr kumimoji="1" lang="ja-JP" altLang="en-US" sz="1400" dirty="0"/>
            </a:p>
          </p:txBody>
        </p:sp>
        <p:cxnSp>
          <p:nvCxnSpPr>
            <p:cNvPr id="19" name="直線コネクタ 18"/>
            <p:cNvCxnSpPr>
              <a:stCxn id="20" idx="4"/>
              <a:endCxn id="18" idx="0"/>
            </p:cNvCxnSpPr>
            <p:nvPr/>
          </p:nvCxnSpPr>
          <p:spPr>
            <a:xfrm>
              <a:off x="6835956" y="3963946"/>
              <a:ext cx="1151920" cy="608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楕円 55"/>
            <p:cNvSpPr/>
            <p:nvPr/>
          </p:nvSpPr>
          <p:spPr>
            <a:xfrm>
              <a:off x="6084168" y="3226078"/>
              <a:ext cx="1503576" cy="737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/>
                <a:t>AST_BINARY_OP +</a:t>
              </a:r>
              <a:endParaRPr kumimoji="1" lang="ja-JP" altLang="en-US" sz="1400" dirty="0"/>
            </a:p>
          </p:txBody>
        </p:sp>
        <p:cxnSp>
          <p:nvCxnSpPr>
            <p:cNvPr id="21" name="直線コネクタ 20"/>
            <p:cNvCxnSpPr>
              <a:stCxn id="20" idx="4"/>
              <a:endCxn id="17" idx="0"/>
            </p:cNvCxnSpPr>
            <p:nvPr/>
          </p:nvCxnSpPr>
          <p:spPr>
            <a:xfrm flipH="1">
              <a:off x="5971652" y="3963946"/>
              <a:ext cx="864304" cy="608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楕円 58"/>
            <p:cNvSpPr/>
            <p:nvPr/>
          </p:nvSpPr>
          <p:spPr>
            <a:xfrm>
              <a:off x="6084168" y="2210026"/>
              <a:ext cx="1503576" cy="737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/>
                <a:t>AST_STMT_LIST</a:t>
              </a:r>
              <a:endParaRPr kumimoji="1" lang="ja-JP" altLang="en-US" sz="1400" dirty="0"/>
            </a:p>
          </p:txBody>
        </p:sp>
        <p:cxnSp>
          <p:nvCxnSpPr>
            <p:cNvPr id="23" name="直線コネクタ 22"/>
            <p:cNvCxnSpPr>
              <a:stCxn id="22" idx="4"/>
              <a:endCxn id="20" idx="0"/>
            </p:cNvCxnSpPr>
            <p:nvPr/>
          </p:nvCxnSpPr>
          <p:spPr>
            <a:xfrm>
              <a:off x="6835956" y="2947894"/>
              <a:ext cx="0" cy="2781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左矢印 23"/>
          <p:cNvSpPr/>
          <p:nvPr/>
        </p:nvSpPr>
        <p:spPr>
          <a:xfrm>
            <a:off x="3491880" y="2701581"/>
            <a:ext cx="2076512" cy="733663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ja-JP" dirty="0" err="1"/>
              <a:t>ast_to_zval</a:t>
            </a:r>
            <a:endParaRPr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39552" y="1483286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php</a:t>
            </a:r>
            <a:r>
              <a:rPr kumimoji="1" lang="en-US" altLang="ja-JP" dirty="0"/>
              <a:t> </a:t>
            </a:r>
            <a:r>
              <a:rPr kumimoji="1" lang="ja-JP" altLang="en-US" dirty="0"/>
              <a:t>スクリプト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zval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3735883"/>
      </p:ext>
    </p:extLst>
  </p:cSld>
  <p:clrMapOvr>
    <a:masterClrMapping/>
  </p:clrMapOvr>
  <p:transition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Astkit</a:t>
            </a:r>
            <a:r>
              <a:rPr lang="en-US" altLang="ja-JP" dirty="0"/>
              <a:t>::</a:t>
            </a:r>
            <a:r>
              <a:rPr lang="en-US" altLang="ja-JP" dirty="0" err="1"/>
              <a:t>parseString</a:t>
            </a:r>
            <a:r>
              <a:rPr lang="en-US" altLang="ja-JP" dirty="0"/>
              <a:t>('1+2;')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6021288"/>
            <a:ext cx="8229600" cy="5040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ja-JP" altLang="en-US" dirty="0"/>
              <a:t>先頭のノードのみ生成。操作により子の </a:t>
            </a:r>
            <a:r>
              <a:rPr kumimoji="1" lang="en-US" altLang="ja-JP" dirty="0" err="1"/>
              <a:t>AstKit</a:t>
            </a:r>
            <a:r>
              <a:rPr kumimoji="1" lang="en-US" altLang="ja-JP" dirty="0"/>
              <a:t> </a:t>
            </a:r>
            <a:r>
              <a:rPr kumimoji="1" lang="ja-JP" altLang="en-US" dirty="0"/>
              <a:t>が生成される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467544" y="1412776"/>
            <a:ext cx="3960440" cy="446449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716016" y="1412776"/>
            <a:ext cx="3960440" cy="446449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84774" y="1483286"/>
            <a:ext cx="3667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 language (</a:t>
            </a:r>
            <a:r>
              <a:rPr lang="en-US" altLang="ja-JP" dirty="0"/>
              <a:t>CG(</a:t>
            </a:r>
            <a:r>
              <a:rPr lang="en-US" altLang="ja-JP" dirty="0" err="1"/>
              <a:t>ast</a:t>
            </a:r>
            <a:r>
              <a:rPr lang="en-US" altLang="ja-JP" dirty="0"/>
              <a:t>)</a:t>
            </a:r>
            <a:r>
              <a:rPr lang="ja-JP" altLang="en-US" dirty="0"/>
              <a:t> </a:t>
            </a:r>
            <a:r>
              <a:rPr lang="en-US" altLang="ja-JP" dirty="0"/>
              <a:t>= </a:t>
            </a:r>
            <a:r>
              <a:rPr lang="en-US" altLang="ja-JP" dirty="0" err="1"/>
              <a:t>astkit_tree</a:t>
            </a:r>
            <a:r>
              <a:rPr lang="en-US" altLang="ja-JP" dirty="0"/>
              <a:t>-&gt;tree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13" name="楕円 58"/>
          <p:cNvSpPr/>
          <p:nvPr/>
        </p:nvSpPr>
        <p:spPr>
          <a:xfrm>
            <a:off x="1048430" y="2347382"/>
            <a:ext cx="1368152" cy="433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/>
              <a:t>AstKitList</a:t>
            </a:r>
            <a:endParaRPr kumimoji="1" lang="en-US" altLang="ja-JP" sz="1400" b="1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4932040" y="2198961"/>
            <a:ext cx="3519800" cy="3100749"/>
            <a:chOff x="5219864" y="2210026"/>
            <a:chExt cx="3519800" cy="3100749"/>
          </a:xfrm>
        </p:grpSpPr>
        <p:sp>
          <p:nvSpPr>
            <p:cNvPr id="17" name="楕円 51"/>
            <p:cNvSpPr/>
            <p:nvPr/>
          </p:nvSpPr>
          <p:spPr>
            <a:xfrm>
              <a:off x="5219864" y="4572907"/>
              <a:ext cx="1503576" cy="737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/>
                <a:t>AST_ZVAL</a:t>
              </a:r>
            </a:p>
            <a:p>
              <a:pPr algn="ctr"/>
              <a:r>
                <a:rPr lang="ja-JP" altLang="en-US" sz="1400" dirty="0"/>
                <a:t>１</a:t>
              </a:r>
              <a:endParaRPr kumimoji="1" lang="en-US" altLang="ja-JP" sz="1400" dirty="0"/>
            </a:p>
          </p:txBody>
        </p:sp>
        <p:sp>
          <p:nvSpPr>
            <p:cNvPr id="18" name="楕円 52"/>
            <p:cNvSpPr/>
            <p:nvPr/>
          </p:nvSpPr>
          <p:spPr>
            <a:xfrm>
              <a:off x="7236088" y="4572907"/>
              <a:ext cx="1503576" cy="737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/>
                <a:t>AST_ZVAL</a:t>
              </a:r>
            </a:p>
            <a:p>
              <a:pPr algn="ctr"/>
              <a:r>
                <a:rPr lang="ja-JP" altLang="en-US" sz="1400" dirty="0"/>
                <a:t>２</a:t>
              </a:r>
              <a:endParaRPr kumimoji="1" lang="ja-JP" altLang="en-US" sz="1400" dirty="0"/>
            </a:p>
          </p:txBody>
        </p:sp>
        <p:cxnSp>
          <p:nvCxnSpPr>
            <p:cNvPr id="19" name="直線コネクタ 18"/>
            <p:cNvCxnSpPr>
              <a:stCxn id="20" idx="4"/>
              <a:endCxn id="18" idx="0"/>
            </p:cNvCxnSpPr>
            <p:nvPr/>
          </p:nvCxnSpPr>
          <p:spPr>
            <a:xfrm>
              <a:off x="6835956" y="3963946"/>
              <a:ext cx="1151920" cy="608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楕円 55"/>
            <p:cNvSpPr/>
            <p:nvPr/>
          </p:nvSpPr>
          <p:spPr>
            <a:xfrm>
              <a:off x="6084168" y="3226078"/>
              <a:ext cx="1503576" cy="737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/>
                <a:t>AST_BINARY_OP +</a:t>
              </a:r>
              <a:endParaRPr kumimoji="1" lang="ja-JP" altLang="en-US" sz="1400" dirty="0"/>
            </a:p>
          </p:txBody>
        </p:sp>
        <p:cxnSp>
          <p:nvCxnSpPr>
            <p:cNvPr id="21" name="直線コネクタ 20"/>
            <p:cNvCxnSpPr>
              <a:stCxn id="20" idx="4"/>
              <a:endCxn id="17" idx="0"/>
            </p:cNvCxnSpPr>
            <p:nvPr/>
          </p:nvCxnSpPr>
          <p:spPr>
            <a:xfrm flipH="1">
              <a:off x="5971652" y="3963946"/>
              <a:ext cx="864304" cy="60896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楕円 58"/>
            <p:cNvSpPr/>
            <p:nvPr/>
          </p:nvSpPr>
          <p:spPr>
            <a:xfrm>
              <a:off x="6084168" y="2210026"/>
              <a:ext cx="1503576" cy="7378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/>
                <a:t>AST_STMT_LIST</a:t>
              </a:r>
              <a:endParaRPr kumimoji="1" lang="ja-JP" altLang="en-US" sz="1400" dirty="0"/>
            </a:p>
          </p:txBody>
        </p:sp>
        <p:cxnSp>
          <p:nvCxnSpPr>
            <p:cNvPr id="23" name="直線コネクタ 22"/>
            <p:cNvCxnSpPr>
              <a:stCxn id="22" idx="4"/>
              <a:endCxn id="20" idx="0"/>
            </p:cNvCxnSpPr>
            <p:nvPr/>
          </p:nvCxnSpPr>
          <p:spPr>
            <a:xfrm>
              <a:off x="6835956" y="2947894"/>
              <a:ext cx="0" cy="2781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テキスト ボックス 39"/>
          <p:cNvSpPr txBox="1"/>
          <p:nvPr/>
        </p:nvSpPr>
        <p:spPr>
          <a:xfrm>
            <a:off x="539552" y="148328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php</a:t>
            </a:r>
            <a:r>
              <a:rPr kumimoji="1" lang="en-US" altLang="ja-JP" dirty="0"/>
              <a:t> script</a:t>
            </a:r>
            <a:r>
              <a:rPr kumimoji="1" lang="ja-JP" altLang="en-US" dirty="0"/>
              <a:t> 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zval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cxnSp>
        <p:nvCxnSpPr>
          <p:cNvPr id="8" name="直線矢印コネクタ 7"/>
          <p:cNvCxnSpPr>
            <a:stCxn id="13" idx="3"/>
            <a:endCxn id="22" idx="2"/>
          </p:cNvCxnSpPr>
          <p:nvPr/>
        </p:nvCxnSpPr>
        <p:spPr>
          <a:xfrm>
            <a:off x="2416582" y="2564155"/>
            <a:ext cx="3379762" cy="374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楕円 58"/>
          <p:cNvSpPr/>
          <p:nvPr/>
        </p:nvSpPr>
        <p:spPr>
          <a:xfrm>
            <a:off x="1043608" y="3367214"/>
            <a:ext cx="1368152" cy="433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 err="1"/>
              <a:t>AstKit</a:t>
            </a:r>
            <a:endParaRPr kumimoji="1" lang="en-US" altLang="ja-JP" sz="1400" b="1" dirty="0"/>
          </a:p>
        </p:txBody>
      </p:sp>
      <p:cxnSp>
        <p:nvCxnSpPr>
          <p:cNvPr id="27" name="直線矢印コネクタ 26"/>
          <p:cNvCxnSpPr>
            <a:stCxn id="26" idx="3"/>
            <a:endCxn id="20" idx="2"/>
          </p:cNvCxnSpPr>
          <p:nvPr/>
        </p:nvCxnSpPr>
        <p:spPr>
          <a:xfrm flipV="1">
            <a:off x="2411760" y="3583947"/>
            <a:ext cx="3384584" cy="4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楕円 58"/>
          <p:cNvSpPr/>
          <p:nvPr/>
        </p:nvSpPr>
        <p:spPr>
          <a:xfrm>
            <a:off x="1043608" y="4723646"/>
            <a:ext cx="1368152" cy="433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 err="1"/>
              <a:t>AstKitZval</a:t>
            </a:r>
            <a:endParaRPr kumimoji="1" lang="en-US" altLang="ja-JP" sz="1400" b="1" dirty="0"/>
          </a:p>
        </p:txBody>
      </p:sp>
      <p:sp>
        <p:nvSpPr>
          <p:cNvPr id="25" name="下矢印 24"/>
          <p:cNvSpPr/>
          <p:nvPr/>
        </p:nvSpPr>
        <p:spPr>
          <a:xfrm>
            <a:off x="1514621" y="2908855"/>
            <a:ext cx="360040" cy="37612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1936011" y="2924944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/>
              <a:t>getChild</a:t>
            </a:r>
            <a:r>
              <a:rPr lang="en-US" altLang="ja-JP" sz="1400" dirty="0"/>
              <a:t>(0) </a:t>
            </a:r>
            <a:r>
              <a:rPr lang="ja-JP" altLang="en-US" sz="1400" dirty="0"/>
              <a:t>で生成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1824969" y="4127583"/>
            <a:ext cx="2611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400" dirty="0" err="1"/>
              <a:t>getChild</a:t>
            </a:r>
            <a:r>
              <a:rPr lang="en-US" altLang="ja-JP" sz="1400" dirty="0"/>
              <a:t>(0,false) </a:t>
            </a:r>
            <a:r>
              <a:rPr lang="ja-JP" altLang="en-US" sz="1400" dirty="0"/>
              <a:t>で生成</a:t>
            </a:r>
            <a:endParaRPr lang="en-US" altLang="ja-JP" sz="1400" dirty="0"/>
          </a:p>
          <a:p>
            <a:pPr algn="ctr"/>
            <a:r>
              <a:rPr lang="en-US" altLang="ja-JP" sz="1400" dirty="0" err="1"/>
              <a:t>getChild</a:t>
            </a:r>
            <a:r>
              <a:rPr lang="en-US" altLang="ja-JP" sz="1400" dirty="0"/>
              <a:t>(0)</a:t>
            </a:r>
            <a:r>
              <a:rPr lang="ja-JP" altLang="en-US" sz="1400" dirty="0"/>
              <a:t> ならば </a:t>
            </a:r>
            <a:r>
              <a:rPr lang="en-US" altLang="ja-JP" sz="1400" dirty="0" err="1"/>
              <a:t>int</a:t>
            </a:r>
            <a:r>
              <a:rPr lang="en-US" altLang="ja-JP" sz="1400" dirty="0"/>
              <a:t>(1)</a:t>
            </a:r>
            <a:endParaRPr lang="ja-JP" altLang="en-US" sz="1400" dirty="0"/>
          </a:p>
        </p:txBody>
      </p:sp>
      <p:sp>
        <p:nvSpPr>
          <p:cNvPr id="35" name="下矢印 34"/>
          <p:cNvSpPr/>
          <p:nvPr/>
        </p:nvSpPr>
        <p:spPr>
          <a:xfrm>
            <a:off x="1511663" y="4111019"/>
            <a:ext cx="360040" cy="37612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6" name="直線矢印コネクタ 35"/>
          <p:cNvCxnSpPr>
            <a:endCxn id="17" idx="2"/>
          </p:cNvCxnSpPr>
          <p:nvPr/>
        </p:nvCxnSpPr>
        <p:spPr>
          <a:xfrm>
            <a:off x="2593642" y="4929176"/>
            <a:ext cx="2338398" cy="16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9500"/>
      </p:ext>
    </p:extLst>
  </p:cSld>
  <p:clrMapOvr>
    <a:masterClrMapping/>
  </p:clrMapOvr>
  <p:transition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それぞれの特徴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php-ast</a:t>
            </a:r>
            <a:endParaRPr kumimoji="1" lang="en-US" altLang="ja-JP" dirty="0"/>
          </a:p>
          <a:p>
            <a:pPr lvl="1"/>
            <a:r>
              <a:rPr lang="en-US" altLang="ja-JP" dirty="0" err="1"/>
              <a:t>php</a:t>
            </a:r>
            <a:r>
              <a:rPr lang="en-US" altLang="ja-JP" dirty="0"/>
              <a:t> </a:t>
            </a:r>
            <a:r>
              <a:rPr lang="ja-JP" altLang="en-US" dirty="0"/>
              <a:t>スクリプトから扱いやすい</a:t>
            </a:r>
            <a:endParaRPr lang="en-US" altLang="ja-JP" dirty="0"/>
          </a:p>
          <a:p>
            <a:pPr lvl="1"/>
            <a:r>
              <a:rPr lang="ja-JP" altLang="en-US" dirty="0"/>
              <a:t>初期のコストが大きめ</a:t>
            </a:r>
            <a:endParaRPr lang="en-US" altLang="ja-JP" dirty="0"/>
          </a:p>
          <a:p>
            <a:pPr lvl="1"/>
            <a:r>
              <a:rPr lang="ja-JP" altLang="en-US" dirty="0"/>
              <a:t>異なるバージョンでの変換処理を拡張側</a:t>
            </a:r>
            <a:r>
              <a:rPr lang="ja-JP" altLang="en-US"/>
              <a:t>で頑張ってる部分もある</a:t>
            </a:r>
            <a:endParaRPr kumimoji="1" lang="en-US" altLang="ja-JP" dirty="0"/>
          </a:p>
          <a:p>
            <a:r>
              <a:rPr kumimoji="1" lang="en-US" altLang="ja-JP" dirty="0" err="1"/>
              <a:t>astkit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</a:t>
            </a:r>
            <a:r>
              <a:rPr kumimoji="1" lang="ja-JP" altLang="en-US" dirty="0"/>
              <a:t> の </a:t>
            </a:r>
            <a:r>
              <a:rPr kumimoji="1" lang="en-US" altLang="ja-JP" dirty="0" err="1"/>
              <a:t>ast</a:t>
            </a:r>
            <a:r>
              <a:rPr kumimoji="1" lang="en-US" altLang="ja-JP" dirty="0"/>
              <a:t> </a:t>
            </a:r>
            <a:r>
              <a:rPr kumimoji="1" lang="ja-JP" altLang="en-US" dirty="0"/>
              <a:t>そのままのメモリを操作</a:t>
            </a:r>
            <a:endParaRPr kumimoji="1" lang="en-US" altLang="ja-JP" dirty="0"/>
          </a:p>
          <a:p>
            <a:pPr lvl="1"/>
            <a:r>
              <a:rPr lang="ja-JP" altLang="en-US" dirty="0"/>
              <a:t>利用する箇所が部分的ならば低コストか</a:t>
            </a:r>
            <a:endParaRPr lang="en-US" altLang="ja-JP" dirty="0"/>
          </a:p>
          <a:p>
            <a:pPr lvl="1"/>
            <a:r>
              <a:rPr kumimoji="1" lang="en-US" altLang="ja-JP" dirty="0" err="1"/>
              <a:t>ast</a:t>
            </a:r>
            <a:r>
              <a:rPr kumimoji="1" lang="en-US" altLang="ja-JP" dirty="0"/>
              <a:t> </a:t>
            </a:r>
            <a:r>
              <a:rPr kumimoji="1" lang="ja-JP" altLang="en-US" dirty="0"/>
              <a:t>構造</a:t>
            </a:r>
            <a:r>
              <a:rPr lang="ja-JP" altLang="en-US" dirty="0"/>
              <a:t>の変化</a:t>
            </a:r>
            <a:r>
              <a:rPr kumimoji="1" lang="ja-JP" altLang="en-US" dirty="0"/>
              <a:t>によって </a:t>
            </a:r>
            <a:r>
              <a:rPr kumimoji="1" lang="en-US" altLang="ja-JP" dirty="0" err="1"/>
              <a:t>php</a:t>
            </a:r>
            <a:r>
              <a:rPr kumimoji="1" lang="en-US" altLang="ja-JP" dirty="0"/>
              <a:t> </a:t>
            </a:r>
            <a:r>
              <a:rPr kumimoji="1" lang="ja-JP" altLang="en-US" dirty="0"/>
              <a:t>側</a:t>
            </a:r>
            <a:r>
              <a:rPr lang="ja-JP" altLang="en-US" dirty="0"/>
              <a:t>で</a:t>
            </a:r>
            <a:r>
              <a:rPr kumimoji="1" lang="ja-JP" altLang="en-US" dirty="0"/>
              <a:t>の操作が大きく変わる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53729239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/>
          </a:bodyPr>
          <a:lstStyle/>
          <a:p>
            <a:r>
              <a:rPr lang="en-US" altLang="ja-JP" dirty="0"/>
              <a:t>Lexical Analysis</a:t>
            </a:r>
            <a:br>
              <a:rPr lang="en-US" altLang="ja-JP" dirty="0"/>
            </a:br>
            <a:r>
              <a:rPr lang="ja-JP" altLang="en-US" dirty="0"/>
              <a:t>字句解析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3777283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ソースコードを</a:t>
            </a:r>
            <a:r>
              <a:rPr lang="ja-JP" altLang="en-US" dirty="0"/>
              <a:t>トークン（意味を持つ最小の単位）に分解</a:t>
            </a:r>
            <a:endParaRPr lang="en-US" altLang="ja-JP" dirty="0"/>
          </a:p>
          <a:p>
            <a:r>
              <a:rPr lang="en-US" altLang="ja-JP" dirty="0" err="1"/>
              <a:t>token_get_all</a:t>
            </a:r>
            <a:r>
              <a:rPr lang="ja-JP" altLang="en-US" dirty="0"/>
              <a:t> 関数 で確認できる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余談</a:t>
            </a:r>
            <a:r>
              <a:rPr kumimoji="1" lang="en-US" altLang="ja-JP" dirty="0"/>
              <a:t>: </a:t>
            </a:r>
            <a:r>
              <a:rPr lang="en-US" altLang="ja-JP" dirty="0" err="1"/>
              <a:t>token_get_all</a:t>
            </a:r>
            <a:r>
              <a:rPr lang="en-US" altLang="ja-JP" dirty="0"/>
              <a:t> </a:t>
            </a:r>
            <a:r>
              <a:rPr lang="ja-JP" altLang="en-US" dirty="0"/>
              <a:t>の中では実際にコンパイル処理が行われる（ただし、</a:t>
            </a:r>
            <a:r>
              <a:rPr lang="en-US" altLang="ja-JP" dirty="0"/>
              <a:t>Opcode </a:t>
            </a:r>
            <a:r>
              <a:rPr lang="ja-JP" altLang="en-US" dirty="0"/>
              <a:t>生成は省略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9765923"/>
      </p:ext>
    </p:extLst>
  </p:cSld>
  <p:clrMapOvr>
    <a:masterClrMapping/>
  </p:clrMapOvr>
  <p:transition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利用例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https://github.com/etsy/phan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php-ast</a:t>
            </a:r>
            <a:r>
              <a:rPr lang="ja-JP" altLang="en-US" dirty="0"/>
              <a:t> を利用した静的解析ツール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詳細は</a:t>
            </a:r>
            <a:r>
              <a:rPr lang="ja-JP" altLang="en-US" dirty="0"/>
              <a:t>別セッションでされてるんじゃないかな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7578955"/>
      </p:ext>
    </p:extLst>
  </p:cSld>
  <p:clrMapOvr>
    <a:masterClrMapping/>
  </p:clrMapOvr>
  <p:transition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851525"/>
          </a:xfrm>
        </p:spPr>
        <p:txBody>
          <a:bodyPr>
            <a:normAutofit/>
          </a:bodyPr>
          <a:lstStyle/>
          <a:p>
            <a:r>
              <a:rPr kumimoji="1" lang="ja-JP" altLang="en-US" sz="7200" dirty="0"/>
              <a:t>新たに拡張を作る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7117983"/>
      </p:ext>
    </p:extLst>
  </p:cSld>
  <p:clrMapOvr>
    <a:masterClrMapping/>
  </p:clrMapOvr>
  <p:transition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phpast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 dirty="0">
                <a:hlinkClick r:id="rId2"/>
              </a:rPr>
              <a:t>https://github.com/do-aki/phpast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勉強目的で作った</a:t>
            </a:r>
            <a:endParaRPr lang="en-US" altLang="ja-JP" dirty="0"/>
          </a:p>
          <a:p>
            <a:r>
              <a:rPr lang="en-US" altLang="ja-JP" dirty="0"/>
              <a:t>AST</a:t>
            </a:r>
            <a:r>
              <a:rPr lang="ja-JP" altLang="en-US" dirty="0"/>
              <a:t>の可視化： </a:t>
            </a:r>
            <a:r>
              <a:rPr lang="en-US" altLang="ja-JP" dirty="0" err="1"/>
              <a:t>phpast</a:t>
            </a:r>
            <a:r>
              <a:rPr lang="en-US" altLang="ja-JP" dirty="0"/>
              <a:t> + </a:t>
            </a:r>
            <a:r>
              <a:rPr lang="en-US" altLang="ja-JP" dirty="0" err="1"/>
              <a:t>graphviz</a:t>
            </a:r>
            <a:r>
              <a:rPr lang="en-US" altLang="ja-JP" dirty="0"/>
              <a:t> </a:t>
            </a:r>
            <a:r>
              <a:rPr lang="en-US" altLang="ja-JP" dirty="0">
                <a:hlinkClick r:id="rId3"/>
              </a:rPr>
              <a:t>https://dooakitestapp.herokuapp.com/phpast/webapp/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 err="1"/>
              <a:t>php</a:t>
            </a:r>
            <a:r>
              <a:rPr kumimoji="1" lang="ja-JP" altLang="en-US" dirty="0"/>
              <a:t> のコードで </a:t>
            </a:r>
            <a:r>
              <a:rPr kumimoji="1" lang="en-US" altLang="ja-JP" dirty="0" err="1"/>
              <a:t>ast</a:t>
            </a:r>
            <a:r>
              <a:rPr kumimoji="1" lang="en-US" altLang="ja-JP" dirty="0"/>
              <a:t> </a:t>
            </a:r>
            <a:r>
              <a:rPr kumimoji="1" lang="ja-JP" altLang="en-US" dirty="0"/>
              <a:t>を操作して、</a:t>
            </a:r>
            <a:r>
              <a:rPr lang="ja-JP" altLang="en-US" dirty="0"/>
              <a:t>実行する予定のコード</a:t>
            </a:r>
            <a:r>
              <a:rPr kumimoji="1" lang="ja-JP" altLang="en-US" dirty="0"/>
              <a:t>を改変することができたら面白いよなぁ という妄想をしつつ</a:t>
            </a:r>
            <a:r>
              <a:rPr lang="ja-JP" altLang="en-US" dirty="0"/>
              <a:t>、いまだ妄想のまま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965550164"/>
      </p:ext>
    </p:extLst>
  </p:cSld>
  <p:clrMapOvr>
    <a:masterClrMapping/>
  </p:clrMapOvr>
  <p:transition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今後考えられる </a:t>
            </a:r>
            <a:r>
              <a:rPr kumimoji="1" lang="en-US" altLang="ja-JP" dirty="0"/>
              <a:t>AST </a:t>
            </a:r>
            <a:r>
              <a:rPr kumimoji="1" lang="ja-JP" altLang="en-US" dirty="0"/>
              <a:t>利用例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ja-JP" altLang="en-US" dirty="0"/>
              <a:t>さらなる最適化</a:t>
            </a:r>
            <a:endParaRPr kumimoji="1" lang="en-US" altLang="ja-JP" dirty="0"/>
          </a:p>
          <a:p>
            <a:pPr lvl="1"/>
            <a:r>
              <a:rPr lang="ja-JP" altLang="en-US" dirty="0"/>
              <a:t>まだまだ静的に解決できる個所はある</a:t>
            </a:r>
            <a:endParaRPr lang="en-US" altLang="ja-JP" dirty="0"/>
          </a:p>
          <a:p>
            <a:pPr lvl="1"/>
            <a:r>
              <a:rPr lang="ja-JP" altLang="en-US" dirty="0"/>
              <a:t>この拡張を導入するだけで速くなる！ なんてことも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dirty="0"/>
              <a:t>コンバータ</a:t>
            </a:r>
            <a:r>
              <a:rPr kumimoji="1" lang="en-US" altLang="ja-JP" dirty="0"/>
              <a:t>(</a:t>
            </a:r>
            <a:r>
              <a:rPr kumimoji="1" lang="ja-JP" altLang="en-US" dirty="0"/>
              <a:t>トランスパイラ</a:t>
            </a:r>
            <a:r>
              <a:rPr kumimoji="1" lang="en-US" altLang="ja-JP" dirty="0"/>
              <a:t>)</a:t>
            </a:r>
            <a:r>
              <a:rPr kumimoji="1" lang="ja-JP" altLang="en-US" dirty="0"/>
              <a:t> </a:t>
            </a:r>
            <a:r>
              <a:rPr kumimoji="1" lang="en-US" altLang="ja-JP" dirty="0"/>
              <a:t>(php7 -&gt; hack)</a:t>
            </a:r>
          </a:p>
          <a:p>
            <a:pPr lvl="1"/>
            <a:r>
              <a:rPr lang="en-US" altLang="ja-JP" dirty="0"/>
              <a:t>php7 </a:t>
            </a:r>
            <a:r>
              <a:rPr lang="ja-JP" altLang="en-US" dirty="0"/>
              <a:t>のコードから型推論できれば、あるいは</a:t>
            </a:r>
            <a:endParaRPr lang="en-US" altLang="ja-JP" dirty="0"/>
          </a:p>
          <a:p>
            <a:pPr lvl="1"/>
            <a:r>
              <a:rPr lang="en-US" altLang="ja-JP" dirty="0" err="1"/>
              <a:t>cf</a:t>
            </a:r>
            <a:r>
              <a:rPr lang="en-US" altLang="ja-JP" dirty="0"/>
              <a:t>: https://speakerdeck.com/anatoo/type-inference-on-php</a:t>
            </a:r>
          </a:p>
          <a:p>
            <a:pPr lvl="1"/>
            <a:endParaRPr kumimoji="1" lang="en-US" altLang="ja-JP" dirty="0"/>
          </a:p>
          <a:p>
            <a:r>
              <a:rPr lang="en-US" altLang="ja-JP" dirty="0"/>
              <a:t>syntax grep (</a:t>
            </a:r>
            <a:r>
              <a:rPr lang="ja-JP" altLang="en-US" dirty="0"/>
              <a:t>一致する構文を探索</a:t>
            </a:r>
            <a:r>
              <a:rPr lang="en-US" altLang="ja-JP" dirty="0"/>
              <a:t>,</a:t>
            </a:r>
            <a:r>
              <a:rPr lang="ja-JP" altLang="en-US" dirty="0"/>
              <a:t>置換</a:t>
            </a:r>
            <a:r>
              <a:rPr lang="en-US" altLang="ja-JP" dirty="0"/>
              <a:t>)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power assert (</a:t>
            </a:r>
            <a:r>
              <a:rPr lang="ja-JP" altLang="en-US" dirty="0"/>
              <a:t>実行過程をひとつひとつ出力</a:t>
            </a:r>
            <a:r>
              <a:rPr lang="en-US" altLang="ja-JP" dirty="0"/>
              <a:t>)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2315002"/>
      </p:ext>
    </p:extLst>
  </p:cSld>
  <p:clrMapOvr>
    <a:masterClrMapping/>
  </p:clrMapOvr>
  <p:transition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AST</a:t>
            </a:r>
            <a:r>
              <a:rPr lang="ja-JP" altLang="en-US" dirty="0"/>
              <a:t>導入により</a:t>
            </a:r>
            <a:r>
              <a:rPr lang="en-US" altLang="ja-JP" dirty="0"/>
              <a:t> </a:t>
            </a:r>
            <a:r>
              <a:rPr lang="ja-JP" altLang="en-US" dirty="0"/>
              <a:t>今後考えられる </a:t>
            </a:r>
            <a:r>
              <a:rPr lang="en-US" altLang="ja-JP" dirty="0" err="1"/>
              <a:t>php</a:t>
            </a:r>
            <a:r>
              <a:rPr lang="en-US" altLang="ja-JP" dirty="0"/>
              <a:t> </a:t>
            </a:r>
            <a:r>
              <a:rPr lang="ja-JP" altLang="en-US" dirty="0"/>
              <a:t>の進化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/>
              <a:t>コード</a:t>
            </a:r>
            <a:r>
              <a:rPr kumimoji="1" lang="en-US" altLang="ja-JP" dirty="0"/>
              <a:t>(AST)</a:t>
            </a:r>
            <a:r>
              <a:rPr kumimoji="1" lang="ja-JP" altLang="en-US" dirty="0"/>
              <a:t>を受け取ることができる関数</a:t>
            </a:r>
            <a:endParaRPr kumimoji="1" lang="en-US" altLang="ja-JP" dirty="0"/>
          </a:p>
          <a:p>
            <a:pPr lvl="1"/>
            <a:r>
              <a:rPr lang="ja-JP" altLang="en-US" dirty="0"/>
              <a:t>今は </a:t>
            </a:r>
            <a:r>
              <a:rPr lang="en-US" altLang="ja-JP" dirty="0"/>
              <a:t>assert </a:t>
            </a:r>
            <a:r>
              <a:rPr lang="ja-JP" altLang="en-US" dirty="0"/>
              <a:t>のみ</a:t>
            </a:r>
            <a:endParaRPr lang="en-US" altLang="ja-JP" dirty="0"/>
          </a:p>
          <a:p>
            <a:pPr lvl="1"/>
            <a:r>
              <a:rPr lang="ja-JP" altLang="en-US" dirty="0"/>
              <a:t>ユーザランドでこれができると面白い</a:t>
            </a:r>
            <a:endParaRPr lang="en-US" altLang="ja-JP" dirty="0"/>
          </a:p>
          <a:p>
            <a:pPr lvl="1"/>
            <a:r>
              <a:rPr lang="en-US" altLang="ja-JP" dirty="0" err="1"/>
              <a:t>php</a:t>
            </a:r>
            <a:r>
              <a:rPr lang="en-US" altLang="ja-JP" dirty="0"/>
              <a:t> </a:t>
            </a:r>
            <a:r>
              <a:rPr lang="ja-JP" altLang="en-US" dirty="0"/>
              <a:t>のコードがそのまま</a:t>
            </a:r>
            <a:r>
              <a:rPr lang="en-US" altLang="ja-JP" dirty="0"/>
              <a:t>SQL</a:t>
            </a:r>
            <a:r>
              <a:rPr lang="ja-JP" altLang="en-US" dirty="0"/>
              <a:t>になったり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ソースコードフィルタ</a:t>
            </a:r>
            <a:endParaRPr lang="en-US" altLang="ja-JP" dirty="0"/>
          </a:p>
          <a:p>
            <a:pPr lvl="1"/>
            <a:r>
              <a:rPr lang="ja-JP" altLang="en-US" dirty="0"/>
              <a:t>ルールに従って </a:t>
            </a:r>
            <a:r>
              <a:rPr lang="en-US" altLang="ja-JP" dirty="0"/>
              <a:t>AST </a:t>
            </a:r>
            <a:r>
              <a:rPr lang="ja-JP" altLang="en-US" dirty="0"/>
              <a:t>を入れ替える</a:t>
            </a:r>
            <a:endParaRPr lang="en-US" altLang="ja-JP" dirty="0"/>
          </a:p>
          <a:p>
            <a:pPr lvl="1"/>
            <a:r>
              <a:rPr lang="ja-JP" altLang="en-US" dirty="0"/>
              <a:t>難読化に使える？</a:t>
            </a:r>
            <a:endParaRPr lang="en-US" altLang="ja-JP" dirty="0"/>
          </a:p>
          <a:p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					</a:t>
            </a:r>
            <a:r>
              <a:rPr lang="ja-JP" altLang="en-US" dirty="0"/>
              <a:t>　　</a:t>
            </a:r>
            <a:r>
              <a:rPr lang="en-US" altLang="ja-JP" dirty="0"/>
              <a:t>※</a:t>
            </a:r>
            <a:r>
              <a:rPr lang="ja-JP" altLang="en-US" dirty="0"/>
              <a:t>ただの妄想です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8001988"/>
      </p:ext>
    </p:extLst>
  </p:cSld>
  <p:clrMapOvr>
    <a:masterClrMapping/>
  </p:clrMapOvr>
  <p:transition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AST</a:t>
            </a:r>
            <a:r>
              <a:rPr lang="ja-JP" altLang="en-US" dirty="0"/>
              <a:t>そのものは複雑なものではない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拡張を使って</a:t>
            </a:r>
            <a:r>
              <a:rPr kumimoji="1" lang="en-US" altLang="ja-JP" dirty="0"/>
              <a:t>AST</a:t>
            </a:r>
            <a:r>
              <a:rPr lang="ja-JP" altLang="en-US" dirty="0"/>
              <a:t>を操作することもできるけど、拡張を書けばもっといろいろできる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興味を持ったら拡張書いてみよう！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6074764"/>
      </p:ext>
    </p:extLst>
  </p:cSld>
  <p:clrMapOvr>
    <a:masterClrMapping/>
  </p:clrMapOvr>
  <p:transition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以上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996952"/>
            <a:ext cx="8229600" cy="3129211"/>
          </a:xfrm>
        </p:spPr>
        <p:txBody>
          <a:bodyPr/>
          <a:lstStyle/>
          <a:p>
            <a:r>
              <a:rPr lang="ja-JP" altLang="en-US" dirty="0"/>
              <a:t>もっと深く知りたい人は闇</a:t>
            </a:r>
            <a:r>
              <a:rPr lang="en-US" altLang="ja-JP" dirty="0" err="1"/>
              <a:t>php</a:t>
            </a:r>
            <a:r>
              <a:rPr lang="ja-JP" altLang="en-US" dirty="0"/>
              <a:t>勉強会へ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1442150"/>
      </p:ext>
    </p:extLst>
  </p:cSld>
  <p:clrMapOvr>
    <a:masterClrMapping/>
  </p:clrMapOvr>
  <p:transition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bg2"/>
                </a:solidFill>
              </a:rPr>
              <a:t>(blank)</a:t>
            </a:r>
            <a:endParaRPr kumimoji="1" lang="ja-JP" altLang="en-US" dirty="0">
              <a:solidFill>
                <a:schemeClr val="bg2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45826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ソースコード</a:t>
            </a:r>
            <a:r>
              <a:rPr lang="en-US" altLang="ja-JP" dirty="0"/>
              <a:t>(</a:t>
            </a:r>
            <a:r>
              <a:rPr lang="en-US" altLang="ja-JP" dirty="0" err="1"/>
              <a:t>php</a:t>
            </a:r>
            <a:r>
              <a:rPr lang="en-US" altLang="ja-JP" dirty="0"/>
              <a:t> </a:t>
            </a:r>
            <a:r>
              <a:rPr lang="ja-JP" altLang="en-US" dirty="0"/>
              <a:t>スクリプト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1605764"/>
            <a:ext cx="8229600" cy="479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0" tIns="180000" rIns="360000" bIns="180000" rtlCol="0">
            <a:spAutoFit/>
          </a:bodyPr>
          <a:lstStyle/>
          <a:p>
            <a:r>
              <a:rPr kumimoji="1" lang="en-US" altLang="ja-JP" sz="3200" dirty="0"/>
              <a:t>&lt;?</a:t>
            </a:r>
            <a:r>
              <a:rPr kumimoji="1" lang="en-US" altLang="ja-JP" sz="3200" dirty="0" err="1"/>
              <a:t>php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lang="en-US" altLang="ja-JP" sz="3200" b="1" dirty="0"/>
              <a:t>function</a:t>
            </a:r>
            <a:r>
              <a:rPr lang="en-US" altLang="ja-JP" sz="3200" dirty="0"/>
              <a:t>  </a:t>
            </a:r>
            <a:r>
              <a:rPr lang="en-US" altLang="ja-JP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hello</a:t>
            </a:r>
            <a:r>
              <a:rPr lang="en-US" altLang="ja-JP" sz="3200" dirty="0"/>
              <a:t> ( $name )  {</a:t>
            </a:r>
          </a:p>
          <a:p>
            <a:r>
              <a:rPr lang="en-US" altLang="ja-JP" sz="3200" dirty="0"/>
              <a:t>	</a:t>
            </a:r>
          </a:p>
          <a:p>
            <a:r>
              <a:rPr lang="en-US" altLang="ja-JP" sz="3200" dirty="0"/>
              <a:t>	echo </a:t>
            </a:r>
            <a:r>
              <a:rPr lang="ja-JP" altLang="en-US" sz="3200" dirty="0">
                <a:solidFill>
                  <a:schemeClr val="accent6"/>
                </a:solidFill>
              </a:rPr>
              <a:t>“</a:t>
            </a:r>
            <a:r>
              <a:rPr lang="en-US" altLang="ja-JP" sz="3200" dirty="0">
                <a:solidFill>
                  <a:schemeClr val="accent6"/>
                </a:solidFill>
              </a:rPr>
              <a:t>HELLO $name</a:t>
            </a:r>
            <a:r>
              <a:rPr lang="ja-JP" altLang="en-US" sz="3200" dirty="0">
                <a:solidFill>
                  <a:schemeClr val="accent6"/>
                </a:solidFill>
              </a:rPr>
              <a:t>“</a:t>
            </a:r>
            <a:r>
              <a:rPr lang="en-US" altLang="ja-JP" sz="3200" dirty="0"/>
              <a:t> ;</a:t>
            </a:r>
          </a:p>
          <a:p>
            <a:endParaRPr lang="en-US" altLang="ja-JP" sz="3200" dirty="0"/>
          </a:p>
          <a:p>
            <a:r>
              <a:rPr lang="en-US" altLang="ja-JP" sz="3200" dirty="0"/>
              <a:t>}</a:t>
            </a:r>
          </a:p>
          <a:p>
            <a:endParaRPr kumimoji="1" lang="en-US" altLang="ja-JP" sz="3200" dirty="0"/>
          </a:p>
          <a:p>
            <a:r>
              <a:rPr lang="en-US" altLang="ja-JP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hello</a:t>
            </a:r>
            <a:r>
              <a:rPr lang="en-US" altLang="ja-JP" sz="3200" dirty="0"/>
              <a:t> ( </a:t>
            </a:r>
            <a:r>
              <a:rPr lang="ja-JP" altLang="en-US" sz="3200" dirty="0">
                <a:solidFill>
                  <a:schemeClr val="accent6"/>
                </a:solidFill>
              </a:rPr>
              <a:t>“</a:t>
            </a:r>
            <a:r>
              <a:rPr lang="en-US" altLang="ja-JP" sz="3200" dirty="0" err="1">
                <a:solidFill>
                  <a:schemeClr val="accent6"/>
                </a:solidFill>
              </a:rPr>
              <a:t>php</a:t>
            </a:r>
            <a:r>
              <a:rPr lang="ja-JP" altLang="en-US" sz="3200" dirty="0">
                <a:solidFill>
                  <a:schemeClr val="accent6"/>
                </a:solidFill>
              </a:rPr>
              <a:t>“</a:t>
            </a:r>
            <a:r>
              <a:rPr lang="en-US" altLang="ja-JP" sz="3200" dirty="0">
                <a:solidFill>
                  <a:schemeClr val="accent6"/>
                </a:solidFill>
              </a:rPr>
              <a:t> </a:t>
            </a:r>
            <a:r>
              <a:rPr lang="en-US" altLang="ja-JP" sz="3200" dirty="0"/>
              <a:t>) ;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97841163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字句解析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200" y="1605764"/>
            <a:ext cx="8229600" cy="479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0" tIns="180000" rIns="360000" bIns="180000" rtlCol="0">
            <a:spAutoFit/>
          </a:bodyPr>
          <a:lstStyle/>
          <a:p>
            <a:r>
              <a:rPr kumimoji="1" lang="en-US" altLang="ja-JP" sz="3200" dirty="0"/>
              <a:t>&lt;?</a:t>
            </a:r>
            <a:r>
              <a:rPr kumimoji="1" lang="en-US" altLang="ja-JP" sz="3200" dirty="0" err="1"/>
              <a:t>php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lang="en-US" altLang="ja-JP" sz="3200" b="1" dirty="0"/>
              <a:t>function</a:t>
            </a:r>
            <a:r>
              <a:rPr lang="en-US" altLang="ja-JP" sz="3200" dirty="0"/>
              <a:t>  </a:t>
            </a:r>
            <a:r>
              <a:rPr lang="en-US" altLang="ja-JP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hello</a:t>
            </a:r>
            <a:r>
              <a:rPr lang="en-US" altLang="ja-JP" sz="3200" dirty="0"/>
              <a:t> ( $name )  {</a:t>
            </a:r>
          </a:p>
          <a:p>
            <a:r>
              <a:rPr lang="en-US" altLang="ja-JP" sz="3200" dirty="0"/>
              <a:t>	</a:t>
            </a:r>
          </a:p>
          <a:p>
            <a:r>
              <a:rPr lang="en-US" altLang="ja-JP" sz="3200" dirty="0"/>
              <a:t>	echo </a:t>
            </a:r>
            <a:r>
              <a:rPr lang="ja-JP" altLang="en-US" sz="3200" dirty="0">
                <a:solidFill>
                  <a:schemeClr val="accent6"/>
                </a:solidFill>
              </a:rPr>
              <a:t>“</a:t>
            </a:r>
            <a:r>
              <a:rPr lang="en-US" altLang="ja-JP" sz="3200" dirty="0">
                <a:solidFill>
                  <a:schemeClr val="accent6"/>
                </a:solidFill>
              </a:rPr>
              <a:t>HELLO $name</a:t>
            </a:r>
            <a:r>
              <a:rPr lang="ja-JP" altLang="en-US" sz="3200" dirty="0">
                <a:solidFill>
                  <a:schemeClr val="accent6"/>
                </a:solidFill>
              </a:rPr>
              <a:t>“</a:t>
            </a:r>
            <a:r>
              <a:rPr lang="en-US" altLang="ja-JP" sz="3200" dirty="0"/>
              <a:t> ;</a:t>
            </a:r>
          </a:p>
          <a:p>
            <a:endParaRPr lang="en-US" altLang="ja-JP" sz="3200" dirty="0"/>
          </a:p>
          <a:p>
            <a:r>
              <a:rPr lang="en-US" altLang="ja-JP" sz="3200" dirty="0"/>
              <a:t>}</a:t>
            </a:r>
          </a:p>
          <a:p>
            <a:endParaRPr kumimoji="1" lang="en-US" altLang="ja-JP" sz="3200" dirty="0"/>
          </a:p>
          <a:p>
            <a:r>
              <a:rPr lang="en-US" altLang="ja-JP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hello</a:t>
            </a:r>
            <a:r>
              <a:rPr lang="en-US" altLang="ja-JP" sz="3200" dirty="0"/>
              <a:t> ( </a:t>
            </a:r>
            <a:r>
              <a:rPr lang="ja-JP" altLang="en-US" sz="3200" dirty="0">
                <a:solidFill>
                  <a:schemeClr val="accent6"/>
                </a:solidFill>
              </a:rPr>
              <a:t>“</a:t>
            </a:r>
            <a:r>
              <a:rPr lang="en-US" altLang="ja-JP" sz="3200" dirty="0" err="1">
                <a:solidFill>
                  <a:schemeClr val="accent6"/>
                </a:solidFill>
              </a:rPr>
              <a:t>php</a:t>
            </a:r>
            <a:r>
              <a:rPr lang="ja-JP" altLang="en-US" sz="3200" dirty="0">
                <a:solidFill>
                  <a:schemeClr val="accent6"/>
                </a:solidFill>
              </a:rPr>
              <a:t>“</a:t>
            </a:r>
            <a:r>
              <a:rPr lang="en-US" altLang="ja-JP" sz="3200" dirty="0">
                <a:solidFill>
                  <a:schemeClr val="accent6"/>
                </a:solidFill>
              </a:rPr>
              <a:t> </a:t>
            </a:r>
            <a:r>
              <a:rPr lang="en-US" altLang="ja-JP" sz="3200" dirty="0"/>
              <a:t>) ;</a:t>
            </a:r>
            <a:endParaRPr kumimoji="1" lang="ja-JP" altLang="en-US" sz="3200" dirty="0"/>
          </a:p>
        </p:txBody>
      </p:sp>
      <p:sp>
        <p:nvSpPr>
          <p:cNvPr id="6" name="正方形/長方形 5"/>
          <p:cNvSpPr/>
          <p:nvPr/>
        </p:nvSpPr>
        <p:spPr>
          <a:xfrm>
            <a:off x="774316" y="2740143"/>
            <a:ext cx="195064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T_FUNCTION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821327" y="2740143"/>
            <a:ext cx="129614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T_STRING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4213838" y="2740143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(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6240562" y="2740143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6688584" y="2740143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{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74316" y="4688648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}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1412526" y="3729376"/>
            <a:ext cx="1183940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T_ECHO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916830" y="3729376"/>
            <a:ext cx="1361468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T_ENCAPSED_AND_WHITESPACE</a:t>
            </a:r>
            <a:endParaRPr kumimoji="1" lang="ja-JP" altLang="en-US" sz="1200" dirty="0"/>
          </a:p>
        </p:txBody>
      </p:sp>
      <p:sp>
        <p:nvSpPr>
          <p:cNvPr id="14" name="正方形/長方形 13"/>
          <p:cNvSpPr/>
          <p:nvPr/>
        </p:nvSpPr>
        <p:spPr>
          <a:xfrm>
            <a:off x="5924848" y="3729376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;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762068" y="5658231"/>
            <a:ext cx="124560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T_STRING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2057337" y="5658231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(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3990657" y="5658231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4391978" y="5658231"/>
            <a:ext cx="351656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;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774316" y="1772816"/>
            <a:ext cx="165618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T_OPEN_TAG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661861" y="2740143"/>
            <a:ext cx="148233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T_VARIABLE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2458658" y="5658231"/>
            <a:ext cx="1482334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T_VARIABLE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4334905" y="3729376"/>
            <a:ext cx="1269577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/>
              <a:t>T_VARIABLE</a:t>
            </a:r>
            <a:endParaRPr kumimoji="1" lang="ja-JP" altLang="en-US" sz="1400" dirty="0"/>
          </a:p>
        </p:txBody>
      </p:sp>
      <p:sp>
        <p:nvSpPr>
          <p:cNvPr id="25" name="正方形/長方形 24"/>
          <p:cNvSpPr/>
          <p:nvPr/>
        </p:nvSpPr>
        <p:spPr>
          <a:xfrm>
            <a:off x="2653073" y="3729376"/>
            <a:ext cx="207150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“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5661089" y="3729376"/>
            <a:ext cx="207150" cy="57606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“</a:t>
            </a:r>
            <a:endParaRPr kumimoji="1" lang="ja-JP" altLang="en-US" dirty="0"/>
          </a:p>
        </p:txBody>
      </p:sp>
      <p:sp>
        <p:nvSpPr>
          <p:cNvPr id="3" name="吹き出し: 角を丸めた四角形 2"/>
          <p:cNvSpPr/>
          <p:nvPr/>
        </p:nvSpPr>
        <p:spPr>
          <a:xfrm>
            <a:off x="4856977" y="1489646"/>
            <a:ext cx="3118825" cy="859234"/>
          </a:xfrm>
          <a:prstGeom prst="wedgeRoundRectCallout">
            <a:avLst>
              <a:gd name="adj1" fmla="val -27657"/>
              <a:gd name="adj2" fmla="val 7442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ひとつひとつがトークン</a:t>
            </a:r>
            <a:endParaRPr lang="en-US" altLang="ja-JP" dirty="0"/>
          </a:p>
          <a:p>
            <a:pPr algn="ctr"/>
            <a:r>
              <a:rPr lang="ja-JP" altLang="en-US" dirty="0"/>
              <a:t>（意味を持つ最小の単位）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36712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Consolas"/>
        <a:ea typeface="メイリオ"/>
        <a:cs typeface=""/>
      </a:majorFont>
      <a:minorFont>
        <a:latin typeface="Consolas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11734</TotalTime>
  <Words>3441</Words>
  <Application>Microsoft Office PowerPoint</Application>
  <PresentationFormat>画面に合わせる (4:3)</PresentationFormat>
  <Paragraphs>858</Paragraphs>
  <Slides>77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77</vt:i4>
      </vt:variant>
    </vt:vector>
  </HeadingPairs>
  <TitlesOfParts>
    <vt:vector size="84" baseType="lpstr">
      <vt:lpstr>Arial</vt:lpstr>
      <vt:lpstr>ＭＳ Ｐゴシック</vt:lpstr>
      <vt:lpstr>Segoe UI</vt:lpstr>
      <vt:lpstr>Calibri</vt:lpstr>
      <vt:lpstr>Consolas</vt:lpstr>
      <vt:lpstr>メイリオ</vt:lpstr>
      <vt:lpstr>Office ​​テーマ</vt:lpstr>
      <vt:lpstr>PHP AST  徹底解説</vt:lpstr>
      <vt:lpstr>@do_aki</vt:lpstr>
      <vt:lpstr>あじぇんだ</vt:lpstr>
      <vt:lpstr>第1章 php のコンパイラ</vt:lpstr>
      <vt:lpstr>Compiler in PHP</vt:lpstr>
      <vt:lpstr>コンパイルの流れ</vt:lpstr>
      <vt:lpstr>Lexical Analysis 字句解析</vt:lpstr>
      <vt:lpstr>ソースコード(php スクリプト)</vt:lpstr>
      <vt:lpstr>字句解析</vt:lpstr>
      <vt:lpstr>Syntax Analysis 構文解析</vt:lpstr>
      <vt:lpstr>構文解析</vt:lpstr>
      <vt:lpstr>AST構築 (by do-aki/phpast)</vt:lpstr>
      <vt:lpstr>Bytecode Generation Opcode生成</vt:lpstr>
      <vt:lpstr>Opcode (vld)</vt:lpstr>
      <vt:lpstr>この章のまとめ</vt:lpstr>
      <vt:lpstr>第2章 AST導入によって 変わったこと</vt:lpstr>
      <vt:lpstr>cf.コンパイルの流れ</vt:lpstr>
      <vt:lpstr>php5 (1 pass / 151構文(5.6))</vt:lpstr>
      <vt:lpstr>php5 (1 pass / 151構文(5.6))</vt:lpstr>
      <vt:lpstr>Opcode生成時の 最適化例</vt:lpstr>
      <vt:lpstr>定数の畳み込み</vt:lpstr>
      <vt:lpstr>静的関数展開(定数化)</vt:lpstr>
      <vt:lpstr>静的関数展開(call)</vt:lpstr>
      <vt:lpstr>静的関数展開(cast) / 7.1～</vt:lpstr>
      <vt:lpstr>静的関数展開(Opcode変換)</vt:lpstr>
      <vt:lpstr>静的関数展開の無効化</vt:lpstr>
      <vt:lpstr>静的zval構築</vt:lpstr>
      <vt:lpstr>静的ショートサーキット</vt:lpstr>
      <vt:lpstr>print の echo 化</vt:lpstr>
      <vt:lpstr>条件コンパイル</vt:lpstr>
      <vt:lpstr>コンパイルタイミングによってOpcode が変化する例</vt:lpstr>
      <vt:lpstr>PowerPoint プレゼンテーション</vt:lpstr>
      <vt:lpstr>PowerPoint プレゼンテーション</vt:lpstr>
      <vt:lpstr>この章のまとめ</vt:lpstr>
      <vt:lpstr>第3章 AST の 構造と特徴</vt:lpstr>
      <vt:lpstr>Syntax tree(Parse tree) 構文木(解析木)</vt:lpstr>
      <vt:lpstr>Abstract syntax tree 抽象構文木</vt:lpstr>
      <vt:lpstr>PHP の  抽象構文木</vt:lpstr>
      <vt:lpstr>zend_ast (基本形)</vt:lpstr>
      <vt:lpstr>zend_ast (基本形)</vt:lpstr>
      <vt:lpstr>PHP の  抽象構文木</vt:lpstr>
      <vt:lpstr>zend_ast_kind</vt:lpstr>
      <vt:lpstr>ZEND_AST_ZVAL (特殊ノード)</vt:lpstr>
      <vt:lpstr>定義ノード </vt:lpstr>
      <vt:lpstr>定義ノード</vt:lpstr>
      <vt:lpstr>リストノード</vt:lpstr>
      <vt:lpstr>リストノード</vt:lpstr>
      <vt:lpstr>通常ノード</vt:lpstr>
      <vt:lpstr>通常ノード(1)</vt:lpstr>
      <vt:lpstr>通常ノード(2)</vt:lpstr>
      <vt:lpstr>通常ノード(3)</vt:lpstr>
      <vt:lpstr>通常ノード(4)</vt:lpstr>
      <vt:lpstr>コードとASTの対比</vt:lpstr>
      <vt:lpstr>HHVM における AST</vt:lpstr>
      <vt:lpstr>HPHP::Statement</vt:lpstr>
      <vt:lpstr>HPHP::Expression</vt:lpstr>
      <vt:lpstr>PHP AST の特徴</vt:lpstr>
      <vt:lpstr>構文が変化すれば構造が変わる</vt:lpstr>
      <vt:lpstr>逆変換可能</vt:lpstr>
      <vt:lpstr>専用のメモリ空間</vt:lpstr>
      <vt:lpstr>短命</vt:lpstr>
      <vt:lpstr>この章のまとめ</vt:lpstr>
      <vt:lpstr>第4章 ASTの利用法</vt:lpstr>
      <vt:lpstr>既存の拡張を利用する</vt:lpstr>
      <vt:lpstr>php-ast</vt:lpstr>
      <vt:lpstr>astkit</vt:lpstr>
      <vt:lpstr>ast\parse_code('&lt;?php 1 + 2;')</vt:lpstr>
      <vt:lpstr>Astkit::parseString('1+2;')</vt:lpstr>
      <vt:lpstr>それぞれの特徴</vt:lpstr>
      <vt:lpstr>利用例</vt:lpstr>
      <vt:lpstr>新たに拡張を作る</vt:lpstr>
      <vt:lpstr>phpast</vt:lpstr>
      <vt:lpstr>今後考えられる AST 利用例</vt:lpstr>
      <vt:lpstr>AST導入により 今後考えられる php の進化</vt:lpstr>
      <vt:lpstr>まとめ</vt:lpstr>
      <vt:lpstr>以上</vt:lpstr>
      <vt:lpstr>(blank)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</dc:title>
  <dc:creator>do_aki</dc:creator>
  <cp:lastModifiedBy>do_aki</cp:lastModifiedBy>
  <cp:revision>206</cp:revision>
  <dcterms:created xsi:type="dcterms:W3CDTF">2012-04-18T13:10:12Z</dcterms:created>
  <dcterms:modified xsi:type="dcterms:W3CDTF">2016-12-13T04:58:32Z</dcterms:modified>
</cp:coreProperties>
</file>